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76" r:id="rId5"/>
    <p:sldMasterId id="2147483702" r:id="rId6"/>
    <p:sldMasterId id="2147483686" r:id="rId7"/>
    <p:sldMasterId id="2147483694" r:id="rId8"/>
    <p:sldMasterId id="2147483710" r:id="rId9"/>
    <p:sldMasterId id="2147483716" r:id="rId10"/>
  </p:sldMasterIdLst>
  <p:notesMasterIdLst>
    <p:notesMasterId r:id="rId35"/>
  </p:notesMasterIdLst>
  <p:sldIdLst>
    <p:sldId id="295" r:id="rId11"/>
    <p:sldId id="285" r:id="rId12"/>
    <p:sldId id="267" r:id="rId13"/>
    <p:sldId id="286" r:id="rId14"/>
    <p:sldId id="287" r:id="rId15"/>
    <p:sldId id="288" r:id="rId16"/>
    <p:sldId id="297" r:id="rId17"/>
    <p:sldId id="289" r:id="rId18"/>
    <p:sldId id="291" r:id="rId19"/>
    <p:sldId id="261" r:id="rId20"/>
    <p:sldId id="298" r:id="rId21"/>
    <p:sldId id="273" r:id="rId22"/>
    <p:sldId id="275" r:id="rId23"/>
    <p:sldId id="276" r:id="rId24"/>
    <p:sldId id="280" r:id="rId25"/>
    <p:sldId id="294" r:id="rId26"/>
    <p:sldId id="292" r:id="rId27"/>
    <p:sldId id="279" r:id="rId28"/>
    <p:sldId id="281" r:id="rId29"/>
    <p:sldId id="282" r:id="rId30"/>
    <p:sldId id="283" r:id="rId31"/>
    <p:sldId id="284" r:id="rId32"/>
    <p:sldId id="293" r:id="rId33"/>
    <p:sldId id="29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940"/>
    <a:srgbClr val="244D66"/>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72A4F9-EBB1-4582-B6DA-59DE4A0E2CF9}" v="1" dt="2024-05-17T15:41:56.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491" autoAdjust="0"/>
  </p:normalViewPr>
  <p:slideViewPr>
    <p:cSldViewPr snapToGrid="0">
      <p:cViewPr varScale="1">
        <p:scale>
          <a:sx n="94" d="100"/>
          <a:sy n="94" d="100"/>
        </p:scale>
        <p:origin x="119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Goede" userId="1adf03b5-6465-4170-a090-1a3f40b9196d" providerId="ADAL" clId="{C7B3F328-F20D-4461-A26D-CA8B6A820271}"/>
    <pc:docChg chg="undo custSel addSld delSld modSld sldOrd delMainMaster modMainMaster">
      <pc:chgData name="Adam Goede" userId="1adf03b5-6465-4170-a090-1a3f40b9196d" providerId="ADAL" clId="{C7B3F328-F20D-4461-A26D-CA8B6A820271}" dt="2024-05-15T20:16:06.641" v="2424" actId="20577"/>
      <pc:docMkLst>
        <pc:docMk/>
      </pc:docMkLst>
      <pc:sldChg chg="del">
        <pc:chgData name="Adam Goede" userId="1adf03b5-6465-4170-a090-1a3f40b9196d" providerId="ADAL" clId="{C7B3F328-F20D-4461-A26D-CA8B6A820271}" dt="2024-05-14T16:40:34.115" v="1" actId="47"/>
        <pc:sldMkLst>
          <pc:docMk/>
          <pc:sldMk cId="4140936783" sldId="256"/>
        </pc:sldMkLst>
      </pc:sldChg>
      <pc:sldChg chg="addSp delSp modSp mod">
        <pc:chgData name="Adam Goede" userId="1adf03b5-6465-4170-a090-1a3f40b9196d" providerId="ADAL" clId="{C7B3F328-F20D-4461-A26D-CA8B6A820271}" dt="2024-05-14T20:06:21.457" v="752" actId="1038"/>
        <pc:sldMkLst>
          <pc:docMk/>
          <pc:sldMk cId="633276847" sldId="261"/>
        </pc:sldMkLst>
        <pc:spChg chg="mod">
          <ac:chgData name="Adam Goede" userId="1adf03b5-6465-4170-a090-1a3f40b9196d" providerId="ADAL" clId="{C7B3F328-F20D-4461-A26D-CA8B6A820271}" dt="2024-05-14T19:37:00.176" v="707" actId="20577"/>
          <ac:spMkLst>
            <pc:docMk/>
            <pc:sldMk cId="633276847" sldId="261"/>
            <ac:spMk id="4" creationId="{C00B765B-3931-493E-CDD8-B79C8C2B072A}"/>
          </ac:spMkLst>
        </pc:spChg>
        <pc:picChg chg="add mod">
          <ac:chgData name="Adam Goede" userId="1adf03b5-6465-4170-a090-1a3f40b9196d" providerId="ADAL" clId="{C7B3F328-F20D-4461-A26D-CA8B6A820271}" dt="2024-05-14T20:06:21.457" v="752" actId="1038"/>
          <ac:picMkLst>
            <pc:docMk/>
            <pc:sldMk cId="633276847" sldId="261"/>
            <ac:picMk id="3" creationId="{540086AA-CDA4-B811-A8B9-16A990A74A17}"/>
          </ac:picMkLst>
        </pc:picChg>
        <pc:picChg chg="add mod">
          <ac:chgData name="Adam Goede" userId="1adf03b5-6465-4170-a090-1a3f40b9196d" providerId="ADAL" clId="{C7B3F328-F20D-4461-A26D-CA8B6A820271}" dt="2024-05-14T20:06:21.457" v="752" actId="1038"/>
          <ac:picMkLst>
            <pc:docMk/>
            <pc:sldMk cId="633276847" sldId="261"/>
            <ac:picMk id="7" creationId="{02F1420B-1733-29C1-B500-2CA8B04FB33B}"/>
          </ac:picMkLst>
        </pc:picChg>
        <pc:picChg chg="del">
          <ac:chgData name="Adam Goede" userId="1adf03b5-6465-4170-a090-1a3f40b9196d" providerId="ADAL" clId="{C7B3F328-F20D-4461-A26D-CA8B6A820271}" dt="2024-05-14T20:04:53.629" v="715" actId="478"/>
          <ac:picMkLst>
            <pc:docMk/>
            <pc:sldMk cId="633276847" sldId="261"/>
            <ac:picMk id="9" creationId="{95687CEB-ED20-088C-201B-ABA958556BE9}"/>
          </ac:picMkLst>
        </pc:picChg>
        <pc:picChg chg="del">
          <ac:chgData name="Adam Goede" userId="1adf03b5-6465-4170-a090-1a3f40b9196d" providerId="ADAL" clId="{C7B3F328-F20D-4461-A26D-CA8B6A820271}" dt="2024-05-14T20:01:00.588" v="708" actId="478"/>
          <ac:picMkLst>
            <pc:docMk/>
            <pc:sldMk cId="633276847" sldId="261"/>
            <ac:picMk id="11" creationId="{D2CE9EE6-2164-B797-7304-3878E51B76BF}"/>
          </ac:picMkLst>
        </pc:picChg>
      </pc:sldChg>
      <pc:sldChg chg="modSp del mod">
        <pc:chgData name="Adam Goede" userId="1adf03b5-6465-4170-a090-1a3f40b9196d" providerId="ADAL" clId="{C7B3F328-F20D-4461-A26D-CA8B6A820271}" dt="2024-05-14T16:42:34.072" v="8" actId="47"/>
        <pc:sldMkLst>
          <pc:docMk/>
          <pc:sldMk cId="1446678735" sldId="266"/>
        </pc:sldMkLst>
        <pc:spChg chg="mod">
          <ac:chgData name="Adam Goede" userId="1adf03b5-6465-4170-a090-1a3f40b9196d" providerId="ADAL" clId="{C7B3F328-F20D-4461-A26D-CA8B6A820271}" dt="2024-05-14T16:41:18.550" v="3" actId="1076"/>
          <ac:spMkLst>
            <pc:docMk/>
            <pc:sldMk cId="1446678735" sldId="266"/>
            <ac:spMk id="2" creationId="{D561CC75-7399-64C9-9986-C8EF02A6043B}"/>
          </ac:spMkLst>
        </pc:spChg>
      </pc:sldChg>
      <pc:sldChg chg="modSp mod modNotesTx">
        <pc:chgData name="Adam Goede" userId="1adf03b5-6465-4170-a090-1a3f40b9196d" providerId="ADAL" clId="{C7B3F328-F20D-4461-A26D-CA8B6A820271}" dt="2024-05-14T20:18:11.987" v="851" actId="20577"/>
        <pc:sldMkLst>
          <pc:docMk/>
          <pc:sldMk cId="1259673216" sldId="273"/>
        </pc:sldMkLst>
        <pc:spChg chg="mod">
          <ac:chgData name="Adam Goede" userId="1adf03b5-6465-4170-a090-1a3f40b9196d" providerId="ADAL" clId="{C7B3F328-F20D-4461-A26D-CA8B6A820271}" dt="2024-05-14T20:18:11.987" v="851" actId="20577"/>
          <ac:spMkLst>
            <pc:docMk/>
            <pc:sldMk cId="1259673216" sldId="273"/>
            <ac:spMk id="4" creationId="{C00B765B-3931-493E-CDD8-B79C8C2B072A}"/>
          </ac:spMkLst>
        </pc:spChg>
      </pc:sldChg>
      <pc:sldChg chg="addSp delSp modSp mod">
        <pc:chgData name="Adam Goede" userId="1adf03b5-6465-4170-a090-1a3f40b9196d" providerId="ADAL" clId="{C7B3F328-F20D-4461-A26D-CA8B6A820271}" dt="2024-05-14T20:23:18.601" v="856" actId="1440"/>
        <pc:sldMkLst>
          <pc:docMk/>
          <pc:sldMk cId="1824347711" sldId="276"/>
        </pc:sldMkLst>
        <pc:picChg chg="add mod">
          <ac:chgData name="Adam Goede" userId="1adf03b5-6465-4170-a090-1a3f40b9196d" providerId="ADAL" clId="{C7B3F328-F20D-4461-A26D-CA8B6A820271}" dt="2024-05-14T20:23:18.601" v="856" actId="1440"/>
          <ac:picMkLst>
            <pc:docMk/>
            <pc:sldMk cId="1824347711" sldId="276"/>
            <ac:picMk id="3" creationId="{2105C86B-9F8B-9086-57F2-84EC2699467E}"/>
          </ac:picMkLst>
        </pc:picChg>
        <pc:picChg chg="del">
          <ac:chgData name="Adam Goede" userId="1adf03b5-6465-4170-a090-1a3f40b9196d" providerId="ADAL" clId="{C7B3F328-F20D-4461-A26D-CA8B6A820271}" dt="2024-05-14T20:23:02.819" v="852" actId="478"/>
          <ac:picMkLst>
            <pc:docMk/>
            <pc:sldMk cId="1824347711" sldId="276"/>
            <ac:picMk id="6" creationId="{A2CE91B0-C4F3-A59D-BB71-235D1F492424}"/>
          </ac:picMkLst>
        </pc:picChg>
      </pc:sldChg>
      <pc:sldChg chg="modSp del mod">
        <pc:chgData name="Adam Goede" userId="1adf03b5-6465-4170-a090-1a3f40b9196d" providerId="ADAL" clId="{C7B3F328-F20D-4461-A26D-CA8B6A820271}" dt="2024-05-14T20:28:19.882" v="874" actId="47"/>
        <pc:sldMkLst>
          <pc:docMk/>
          <pc:sldMk cId="1003936789" sldId="277"/>
        </pc:sldMkLst>
        <pc:spChg chg="mod">
          <ac:chgData name="Adam Goede" userId="1adf03b5-6465-4170-a090-1a3f40b9196d" providerId="ADAL" clId="{C7B3F328-F20D-4461-A26D-CA8B6A820271}" dt="2024-05-14T20:27:49.524" v="870" actId="20577"/>
          <ac:spMkLst>
            <pc:docMk/>
            <pc:sldMk cId="1003936789" sldId="277"/>
            <ac:spMk id="4" creationId="{C00B765B-3931-493E-CDD8-B79C8C2B072A}"/>
          </ac:spMkLst>
        </pc:spChg>
      </pc:sldChg>
      <pc:sldChg chg="modSp mod">
        <pc:chgData name="Adam Goede" userId="1adf03b5-6465-4170-a090-1a3f40b9196d" providerId="ADAL" clId="{C7B3F328-F20D-4461-A26D-CA8B6A820271}" dt="2024-05-14T20:55:22.005" v="1521" actId="5793"/>
        <pc:sldMkLst>
          <pc:docMk/>
          <pc:sldMk cId="1471650884" sldId="279"/>
        </pc:sldMkLst>
        <pc:spChg chg="mod">
          <ac:chgData name="Adam Goede" userId="1adf03b5-6465-4170-a090-1a3f40b9196d" providerId="ADAL" clId="{C7B3F328-F20D-4461-A26D-CA8B6A820271}" dt="2024-05-14T20:55:22.005" v="1521" actId="5793"/>
          <ac:spMkLst>
            <pc:docMk/>
            <pc:sldMk cId="1471650884" sldId="279"/>
            <ac:spMk id="4" creationId="{C00B765B-3931-493E-CDD8-B79C8C2B072A}"/>
          </ac:spMkLst>
        </pc:spChg>
      </pc:sldChg>
      <pc:sldChg chg="modSp mod ord modNotesTx">
        <pc:chgData name="Adam Goede" userId="1adf03b5-6465-4170-a090-1a3f40b9196d" providerId="ADAL" clId="{C7B3F328-F20D-4461-A26D-CA8B6A820271}" dt="2024-05-15T19:31:41.272" v="2138"/>
        <pc:sldMkLst>
          <pc:docMk/>
          <pc:sldMk cId="4084206741" sldId="280"/>
        </pc:sldMkLst>
        <pc:spChg chg="mod">
          <ac:chgData name="Adam Goede" userId="1adf03b5-6465-4170-a090-1a3f40b9196d" providerId="ADAL" clId="{C7B3F328-F20D-4461-A26D-CA8B6A820271}" dt="2024-05-15T15:24:50.696" v="1634" actId="20577"/>
          <ac:spMkLst>
            <pc:docMk/>
            <pc:sldMk cId="4084206741" sldId="280"/>
            <ac:spMk id="4" creationId="{C00B765B-3931-493E-CDD8-B79C8C2B072A}"/>
          </ac:spMkLst>
        </pc:spChg>
      </pc:sldChg>
      <pc:sldChg chg="addSp delSp modSp mod modNotesTx">
        <pc:chgData name="Adam Goede" userId="1adf03b5-6465-4170-a090-1a3f40b9196d" providerId="ADAL" clId="{C7B3F328-F20D-4461-A26D-CA8B6A820271}" dt="2024-05-15T15:18:25.990" v="1621" actId="1076"/>
        <pc:sldMkLst>
          <pc:docMk/>
          <pc:sldMk cId="786471133" sldId="281"/>
        </pc:sldMkLst>
        <pc:picChg chg="add mod modCrop">
          <ac:chgData name="Adam Goede" userId="1adf03b5-6465-4170-a090-1a3f40b9196d" providerId="ADAL" clId="{C7B3F328-F20D-4461-A26D-CA8B6A820271}" dt="2024-05-15T15:18:25.990" v="1621" actId="1076"/>
          <ac:picMkLst>
            <pc:docMk/>
            <pc:sldMk cId="786471133" sldId="281"/>
            <ac:picMk id="3" creationId="{54900408-D236-B8A9-CD5D-467D400BE3B3}"/>
          </ac:picMkLst>
        </pc:picChg>
        <pc:picChg chg="del">
          <ac:chgData name="Adam Goede" userId="1adf03b5-6465-4170-a090-1a3f40b9196d" providerId="ADAL" clId="{C7B3F328-F20D-4461-A26D-CA8B6A820271}" dt="2024-05-15T15:17:46.734" v="1612" actId="478"/>
          <ac:picMkLst>
            <pc:docMk/>
            <pc:sldMk cId="786471133" sldId="281"/>
            <ac:picMk id="6" creationId="{0FE242F1-6BBE-D7F3-DCEC-0A32C561401E}"/>
          </ac:picMkLst>
        </pc:picChg>
      </pc:sldChg>
      <pc:sldChg chg="addSp delSp modSp mod">
        <pc:chgData name="Adam Goede" userId="1adf03b5-6465-4170-a090-1a3f40b9196d" providerId="ADAL" clId="{C7B3F328-F20D-4461-A26D-CA8B6A820271}" dt="2024-05-15T19:33:25.838" v="2147" actId="20577"/>
        <pc:sldMkLst>
          <pc:docMk/>
          <pc:sldMk cId="2642612001" sldId="282"/>
        </pc:sldMkLst>
        <pc:spChg chg="mod">
          <ac:chgData name="Adam Goede" userId="1adf03b5-6465-4170-a090-1a3f40b9196d" providerId="ADAL" clId="{C7B3F328-F20D-4461-A26D-CA8B6A820271}" dt="2024-05-15T19:33:25.838" v="2147" actId="20577"/>
          <ac:spMkLst>
            <pc:docMk/>
            <pc:sldMk cId="2642612001" sldId="282"/>
            <ac:spMk id="5" creationId="{923D84FF-3AF2-FE2C-41BD-9E449C9930BB}"/>
          </ac:spMkLst>
        </pc:spChg>
        <pc:picChg chg="add mod">
          <ac:chgData name="Adam Goede" userId="1adf03b5-6465-4170-a090-1a3f40b9196d" providerId="ADAL" clId="{C7B3F328-F20D-4461-A26D-CA8B6A820271}" dt="2024-05-15T15:19:50.744" v="1628" actId="1440"/>
          <ac:picMkLst>
            <pc:docMk/>
            <pc:sldMk cId="2642612001" sldId="282"/>
            <ac:picMk id="3" creationId="{AE0312C1-F5E9-2026-5125-D1C0B4CF62F8}"/>
          </ac:picMkLst>
        </pc:picChg>
        <pc:picChg chg="del">
          <ac:chgData name="Adam Goede" userId="1adf03b5-6465-4170-a090-1a3f40b9196d" providerId="ADAL" clId="{C7B3F328-F20D-4461-A26D-CA8B6A820271}" dt="2024-05-15T15:19:32.267" v="1622" actId="478"/>
          <ac:picMkLst>
            <pc:docMk/>
            <pc:sldMk cId="2642612001" sldId="282"/>
            <ac:picMk id="6" creationId="{CB015A44-D2BB-552A-3256-58EE88325F83}"/>
          </ac:picMkLst>
        </pc:picChg>
      </pc:sldChg>
      <pc:sldChg chg="modSp mod">
        <pc:chgData name="Adam Goede" userId="1adf03b5-6465-4170-a090-1a3f40b9196d" providerId="ADAL" clId="{C7B3F328-F20D-4461-A26D-CA8B6A820271}" dt="2024-05-14T16:50:54.350" v="44" actId="6549"/>
        <pc:sldMkLst>
          <pc:docMk/>
          <pc:sldMk cId="2867328004" sldId="285"/>
        </pc:sldMkLst>
        <pc:spChg chg="mod">
          <ac:chgData name="Adam Goede" userId="1adf03b5-6465-4170-a090-1a3f40b9196d" providerId="ADAL" clId="{C7B3F328-F20D-4461-A26D-CA8B6A820271}" dt="2024-05-14T16:50:54.350" v="44" actId="6549"/>
          <ac:spMkLst>
            <pc:docMk/>
            <pc:sldMk cId="2867328004" sldId="285"/>
            <ac:spMk id="11" creationId="{DFAC9114-D722-61F4-2287-C41EE11DD7C9}"/>
          </ac:spMkLst>
        </pc:spChg>
      </pc:sldChg>
      <pc:sldChg chg="addSp delSp modSp mod">
        <pc:chgData name="Adam Goede" userId="1adf03b5-6465-4170-a090-1a3f40b9196d" providerId="ADAL" clId="{C7B3F328-F20D-4461-A26D-CA8B6A820271}" dt="2024-05-14T17:39:59.590" v="160" actId="1038"/>
        <pc:sldMkLst>
          <pc:docMk/>
          <pc:sldMk cId="3444542120" sldId="286"/>
        </pc:sldMkLst>
        <pc:graphicFrameChg chg="del">
          <ac:chgData name="Adam Goede" userId="1adf03b5-6465-4170-a090-1a3f40b9196d" providerId="ADAL" clId="{C7B3F328-F20D-4461-A26D-CA8B6A820271}" dt="2024-05-14T17:39:33.443" v="120" actId="478"/>
          <ac:graphicFrameMkLst>
            <pc:docMk/>
            <pc:sldMk cId="3444542120" sldId="286"/>
            <ac:graphicFrameMk id="10" creationId="{1FA1E61C-807A-75D5-17A1-1F759960E23C}"/>
          </ac:graphicFrameMkLst>
        </pc:graphicFrameChg>
        <pc:picChg chg="add mod">
          <ac:chgData name="Adam Goede" userId="1adf03b5-6465-4170-a090-1a3f40b9196d" providerId="ADAL" clId="{C7B3F328-F20D-4461-A26D-CA8B6A820271}" dt="2024-05-14T17:39:59.590" v="160" actId="1038"/>
          <ac:picMkLst>
            <pc:docMk/>
            <pc:sldMk cId="3444542120" sldId="286"/>
            <ac:picMk id="2" creationId="{282C7EE4-A6DF-048D-B532-D2BD5459034D}"/>
          </ac:picMkLst>
        </pc:picChg>
      </pc:sldChg>
      <pc:sldChg chg="addSp delSp modSp mod modNotesTx">
        <pc:chgData name="Adam Goede" userId="1adf03b5-6465-4170-a090-1a3f40b9196d" providerId="ADAL" clId="{C7B3F328-F20D-4461-A26D-CA8B6A820271}" dt="2024-05-14T18:07:28.562" v="500" actId="20577"/>
        <pc:sldMkLst>
          <pc:docMk/>
          <pc:sldMk cId="2333909130" sldId="287"/>
        </pc:sldMkLst>
        <pc:spChg chg="mod">
          <ac:chgData name="Adam Goede" userId="1adf03b5-6465-4170-a090-1a3f40b9196d" providerId="ADAL" clId="{C7B3F328-F20D-4461-A26D-CA8B6A820271}" dt="2024-05-14T18:05:54.266" v="225" actId="20577"/>
          <ac:spMkLst>
            <pc:docMk/>
            <pc:sldMk cId="2333909130" sldId="287"/>
            <ac:spMk id="9" creationId="{A9F422FB-57CE-554F-141B-AC699F0844BA}"/>
          </ac:spMkLst>
        </pc:spChg>
        <pc:picChg chg="add mod">
          <ac:chgData name="Adam Goede" userId="1adf03b5-6465-4170-a090-1a3f40b9196d" providerId="ADAL" clId="{C7B3F328-F20D-4461-A26D-CA8B6A820271}" dt="2024-05-14T18:05:08.662" v="164" actId="14100"/>
          <ac:picMkLst>
            <pc:docMk/>
            <pc:sldMk cId="2333909130" sldId="287"/>
            <ac:picMk id="2" creationId="{32BE3510-B257-A2AC-56AF-83D3D1A5E351}"/>
          </ac:picMkLst>
        </pc:picChg>
        <pc:picChg chg="del">
          <ac:chgData name="Adam Goede" userId="1adf03b5-6465-4170-a090-1a3f40b9196d" providerId="ADAL" clId="{C7B3F328-F20D-4461-A26D-CA8B6A820271}" dt="2024-05-14T18:05:01.120" v="161" actId="478"/>
          <ac:picMkLst>
            <pc:docMk/>
            <pc:sldMk cId="2333909130" sldId="287"/>
            <ac:picMk id="12" creationId="{2B37A36A-12B1-CD90-B9B3-2F228B084368}"/>
          </ac:picMkLst>
        </pc:picChg>
      </pc:sldChg>
      <pc:sldChg chg="addSp delSp modSp mod">
        <pc:chgData name="Adam Goede" userId="1adf03b5-6465-4170-a090-1a3f40b9196d" providerId="ADAL" clId="{C7B3F328-F20D-4461-A26D-CA8B6A820271}" dt="2024-05-14T18:09:45.935" v="542" actId="20577"/>
        <pc:sldMkLst>
          <pc:docMk/>
          <pc:sldMk cId="180544446" sldId="288"/>
        </pc:sldMkLst>
        <pc:spChg chg="mod">
          <ac:chgData name="Adam Goede" userId="1adf03b5-6465-4170-a090-1a3f40b9196d" providerId="ADAL" clId="{C7B3F328-F20D-4461-A26D-CA8B6A820271}" dt="2024-05-14T18:09:45.935" v="542" actId="20577"/>
          <ac:spMkLst>
            <pc:docMk/>
            <pc:sldMk cId="180544446" sldId="288"/>
            <ac:spMk id="2" creationId="{A87E04CE-9FF3-E2FE-EDC9-A2D104069E60}"/>
          </ac:spMkLst>
        </pc:spChg>
        <pc:picChg chg="add mod">
          <ac:chgData name="Adam Goede" userId="1adf03b5-6465-4170-a090-1a3f40b9196d" providerId="ADAL" clId="{C7B3F328-F20D-4461-A26D-CA8B6A820271}" dt="2024-05-14T18:09:13.139" v="538" actId="1038"/>
          <ac:picMkLst>
            <pc:docMk/>
            <pc:sldMk cId="180544446" sldId="288"/>
            <ac:picMk id="3" creationId="{E7324A22-ACF0-CD07-310C-0B279FB3108E}"/>
          </ac:picMkLst>
        </pc:picChg>
        <pc:picChg chg="del">
          <ac:chgData name="Adam Goede" userId="1adf03b5-6465-4170-a090-1a3f40b9196d" providerId="ADAL" clId="{C7B3F328-F20D-4461-A26D-CA8B6A820271}" dt="2024-05-14T18:08:46.283" v="501" actId="478"/>
          <ac:picMkLst>
            <pc:docMk/>
            <pc:sldMk cId="180544446" sldId="288"/>
            <ac:picMk id="6" creationId="{2DD322CB-F89C-2665-690B-BEFACD86D60E}"/>
          </ac:picMkLst>
        </pc:picChg>
      </pc:sldChg>
      <pc:sldChg chg="modSp mod modNotesTx">
        <pc:chgData name="Adam Goede" userId="1adf03b5-6465-4170-a090-1a3f40b9196d" providerId="ADAL" clId="{C7B3F328-F20D-4461-A26D-CA8B6A820271}" dt="2024-05-14T18:14:24.676" v="607" actId="20577"/>
        <pc:sldMkLst>
          <pc:docMk/>
          <pc:sldMk cId="2460616576" sldId="289"/>
        </pc:sldMkLst>
        <pc:spChg chg="mod">
          <ac:chgData name="Adam Goede" userId="1adf03b5-6465-4170-a090-1a3f40b9196d" providerId="ADAL" clId="{C7B3F328-F20D-4461-A26D-CA8B6A820271}" dt="2024-05-14T18:14:03.156" v="597" actId="20577"/>
          <ac:spMkLst>
            <pc:docMk/>
            <pc:sldMk cId="2460616576" sldId="289"/>
            <ac:spMk id="4" creationId="{34E02239-A1B7-BA12-5BF9-F798B614B574}"/>
          </ac:spMkLst>
        </pc:spChg>
      </pc:sldChg>
      <pc:sldChg chg="addSp delSp modSp mod modNotesTx">
        <pc:chgData name="Adam Goede" userId="1adf03b5-6465-4170-a090-1a3f40b9196d" providerId="ADAL" clId="{C7B3F328-F20D-4461-A26D-CA8B6A820271}" dt="2024-05-14T19:05:29.781" v="683" actId="6549"/>
        <pc:sldMkLst>
          <pc:docMk/>
          <pc:sldMk cId="1624421564" sldId="291"/>
        </pc:sldMkLst>
        <pc:spChg chg="mod">
          <ac:chgData name="Adam Goede" userId="1adf03b5-6465-4170-a090-1a3f40b9196d" providerId="ADAL" clId="{C7B3F328-F20D-4461-A26D-CA8B6A820271}" dt="2024-05-14T19:03:06.999" v="627" actId="20577"/>
          <ac:spMkLst>
            <pc:docMk/>
            <pc:sldMk cId="1624421564" sldId="291"/>
            <ac:spMk id="2" creationId="{553B8066-93F4-EF85-DE4C-F64AC9C00715}"/>
          </ac:spMkLst>
        </pc:spChg>
        <pc:graphicFrameChg chg="add mod">
          <ac:chgData name="Adam Goede" userId="1adf03b5-6465-4170-a090-1a3f40b9196d" providerId="ADAL" clId="{C7B3F328-F20D-4461-A26D-CA8B6A820271}" dt="2024-05-14T18:15:35.652" v="611"/>
          <ac:graphicFrameMkLst>
            <pc:docMk/>
            <pc:sldMk cId="1624421564" sldId="291"/>
            <ac:graphicFrameMk id="3" creationId="{6132E36F-7DD6-5B5B-6050-E24F6E6ADDC5}"/>
          </ac:graphicFrameMkLst>
        </pc:graphicFrameChg>
        <pc:picChg chg="del">
          <ac:chgData name="Adam Goede" userId="1adf03b5-6465-4170-a090-1a3f40b9196d" providerId="ADAL" clId="{C7B3F328-F20D-4461-A26D-CA8B6A820271}" dt="2024-05-14T18:15:28.922" v="608" actId="478"/>
          <ac:picMkLst>
            <pc:docMk/>
            <pc:sldMk cId="1624421564" sldId="291"/>
            <ac:picMk id="4" creationId="{63FA9D0D-2A89-9DCA-A7BE-8099EC4FAC73}"/>
          </ac:picMkLst>
        </pc:picChg>
        <pc:picChg chg="add mod">
          <ac:chgData name="Adam Goede" userId="1adf03b5-6465-4170-a090-1a3f40b9196d" providerId="ADAL" clId="{C7B3F328-F20D-4461-A26D-CA8B6A820271}" dt="2024-05-14T18:15:53.612" v="622" actId="1037"/>
          <ac:picMkLst>
            <pc:docMk/>
            <pc:sldMk cId="1624421564" sldId="291"/>
            <ac:picMk id="6" creationId="{702DC51B-B414-A2AF-4DE6-25D3355C0FB8}"/>
          </ac:picMkLst>
        </pc:picChg>
      </pc:sldChg>
      <pc:sldChg chg="addSp delSp modSp mod">
        <pc:chgData name="Adam Goede" userId="1adf03b5-6465-4170-a090-1a3f40b9196d" providerId="ADAL" clId="{C7B3F328-F20D-4461-A26D-CA8B6A820271}" dt="2024-05-14T20:43:16.648" v="1414" actId="1038"/>
        <pc:sldMkLst>
          <pc:docMk/>
          <pc:sldMk cId="1883934173" sldId="292"/>
        </pc:sldMkLst>
        <pc:picChg chg="del">
          <ac:chgData name="Adam Goede" userId="1adf03b5-6465-4170-a090-1a3f40b9196d" providerId="ADAL" clId="{C7B3F328-F20D-4461-A26D-CA8B6A820271}" dt="2024-05-14T20:42:58.544" v="1360" actId="478"/>
          <ac:picMkLst>
            <pc:docMk/>
            <pc:sldMk cId="1883934173" sldId="292"/>
            <ac:picMk id="2" creationId="{DB78E9DA-9A1B-00EF-6762-14388A505649}"/>
          </ac:picMkLst>
        </pc:picChg>
        <pc:picChg chg="add mod">
          <ac:chgData name="Adam Goede" userId="1adf03b5-6465-4170-a090-1a3f40b9196d" providerId="ADAL" clId="{C7B3F328-F20D-4461-A26D-CA8B6A820271}" dt="2024-05-14T20:43:16.648" v="1414" actId="1038"/>
          <ac:picMkLst>
            <pc:docMk/>
            <pc:sldMk cId="1883934173" sldId="292"/>
            <ac:picMk id="3" creationId="{18BFAB61-B9F0-DB73-34CC-DE0631FA91F5}"/>
          </ac:picMkLst>
        </pc:picChg>
      </pc:sldChg>
      <pc:sldChg chg="delSp modSp add del mod modNotesTx">
        <pc:chgData name="Adam Goede" userId="1adf03b5-6465-4170-a090-1a3f40b9196d" providerId="ADAL" clId="{C7B3F328-F20D-4461-A26D-CA8B6A820271}" dt="2024-05-14T20:33:43.075" v="1359" actId="20577"/>
        <pc:sldMkLst>
          <pc:docMk/>
          <pc:sldMk cId="3487233479" sldId="294"/>
        </pc:sldMkLst>
        <pc:spChg chg="mod">
          <ac:chgData name="Adam Goede" userId="1adf03b5-6465-4170-a090-1a3f40b9196d" providerId="ADAL" clId="{C7B3F328-F20D-4461-A26D-CA8B6A820271}" dt="2024-05-14T20:32:21.200" v="1139" actId="20577"/>
          <ac:spMkLst>
            <pc:docMk/>
            <pc:sldMk cId="3487233479" sldId="294"/>
            <ac:spMk id="4" creationId="{C00B765B-3931-493E-CDD8-B79C8C2B072A}"/>
          </ac:spMkLst>
        </pc:spChg>
        <pc:picChg chg="mod">
          <ac:chgData name="Adam Goede" userId="1adf03b5-6465-4170-a090-1a3f40b9196d" providerId="ADAL" clId="{C7B3F328-F20D-4461-A26D-CA8B6A820271}" dt="2024-05-14T20:32:09.148" v="1122" actId="1038"/>
          <ac:picMkLst>
            <pc:docMk/>
            <pc:sldMk cId="3487233479" sldId="294"/>
            <ac:picMk id="3" creationId="{309EB69D-B872-4D89-AB98-07F765DF10C9}"/>
          </ac:picMkLst>
        </pc:picChg>
        <pc:picChg chg="del">
          <ac:chgData name="Adam Goede" userId="1adf03b5-6465-4170-a090-1a3f40b9196d" providerId="ADAL" clId="{C7B3F328-F20D-4461-A26D-CA8B6A820271}" dt="2024-05-14T20:30:23.423" v="992" actId="478"/>
          <ac:picMkLst>
            <pc:docMk/>
            <pc:sldMk cId="3487233479" sldId="294"/>
            <ac:picMk id="8" creationId="{00ED08CC-81C8-1866-E65D-E25D0F1B6B55}"/>
          </ac:picMkLst>
        </pc:picChg>
      </pc:sldChg>
      <pc:sldChg chg="addSp modSp mod">
        <pc:chgData name="Adam Goede" userId="1adf03b5-6465-4170-a090-1a3f40b9196d" providerId="ADAL" clId="{C7B3F328-F20D-4461-A26D-CA8B6A820271}" dt="2024-05-14T16:53:12.141" v="119" actId="20577"/>
        <pc:sldMkLst>
          <pc:docMk/>
          <pc:sldMk cId="3790751999" sldId="295"/>
        </pc:sldMkLst>
        <pc:spChg chg="add mod">
          <ac:chgData name="Adam Goede" userId="1adf03b5-6465-4170-a090-1a3f40b9196d" providerId="ADAL" clId="{C7B3F328-F20D-4461-A26D-CA8B6A820271}" dt="2024-05-14T16:53:12.141" v="119" actId="20577"/>
          <ac:spMkLst>
            <pc:docMk/>
            <pc:sldMk cId="3790751999" sldId="295"/>
            <ac:spMk id="2" creationId="{5B138A4E-34B8-5580-0410-2506D4CED807}"/>
          </ac:spMkLst>
        </pc:spChg>
      </pc:sldChg>
      <pc:sldChg chg="del">
        <pc:chgData name="Adam Goede" userId="1adf03b5-6465-4170-a090-1a3f40b9196d" providerId="ADAL" clId="{C7B3F328-F20D-4461-A26D-CA8B6A820271}" dt="2024-05-14T16:41:47.655" v="4" actId="47"/>
        <pc:sldMkLst>
          <pc:docMk/>
          <pc:sldMk cId="1569246622" sldId="296"/>
        </pc:sldMkLst>
      </pc:sldChg>
      <pc:sldChg chg="addSp delSp modSp mod modNotesTx">
        <pc:chgData name="Adam Goede" userId="1adf03b5-6465-4170-a090-1a3f40b9196d" providerId="ADAL" clId="{C7B3F328-F20D-4461-A26D-CA8B6A820271}" dt="2024-05-14T16:42:24.650" v="7"/>
        <pc:sldMkLst>
          <pc:docMk/>
          <pc:sldMk cId="3628021120" sldId="296"/>
        </pc:sldMkLst>
        <pc:spChg chg="del">
          <ac:chgData name="Adam Goede" userId="1adf03b5-6465-4170-a090-1a3f40b9196d" providerId="ADAL" clId="{C7B3F328-F20D-4461-A26D-CA8B6A820271}" dt="2024-05-14T16:42:05.454" v="5" actId="478"/>
          <ac:spMkLst>
            <pc:docMk/>
            <pc:sldMk cId="3628021120" sldId="296"/>
            <ac:spMk id="2" creationId="{5B138A4E-34B8-5580-0410-2506D4CED807}"/>
          </ac:spMkLst>
        </pc:spChg>
        <pc:spChg chg="add mod">
          <ac:chgData name="Adam Goede" userId="1adf03b5-6465-4170-a090-1a3f40b9196d" providerId="ADAL" clId="{C7B3F328-F20D-4461-A26D-CA8B6A820271}" dt="2024-05-14T16:42:14.708" v="6"/>
          <ac:spMkLst>
            <pc:docMk/>
            <pc:sldMk cId="3628021120" sldId="296"/>
            <ac:spMk id="3" creationId="{B6FBEEB4-5C2A-E31E-F796-A192A8357AAF}"/>
          </ac:spMkLst>
        </pc:spChg>
      </pc:sldChg>
      <pc:sldChg chg="addSp delSp modSp mod modNotesTx">
        <pc:chgData name="Adam Goede" userId="1adf03b5-6465-4170-a090-1a3f40b9196d" providerId="ADAL" clId="{C7B3F328-F20D-4461-A26D-CA8B6A820271}" dt="2024-05-15T19:24:33.355" v="2136" actId="20577"/>
        <pc:sldMkLst>
          <pc:docMk/>
          <pc:sldMk cId="1208282928" sldId="297"/>
        </pc:sldMkLst>
        <pc:picChg chg="del">
          <ac:chgData name="Adam Goede" userId="1adf03b5-6465-4170-a090-1a3f40b9196d" providerId="ADAL" clId="{C7B3F328-F20D-4461-A26D-CA8B6A820271}" dt="2024-05-15T19:19:07.275" v="1635" actId="478"/>
          <ac:picMkLst>
            <pc:docMk/>
            <pc:sldMk cId="1208282928" sldId="297"/>
            <ac:picMk id="2" creationId="{282C7EE4-A6DF-048D-B532-D2BD5459034D}"/>
          </ac:picMkLst>
        </pc:picChg>
        <pc:picChg chg="add mod">
          <ac:chgData name="Adam Goede" userId="1adf03b5-6465-4170-a090-1a3f40b9196d" providerId="ADAL" clId="{C7B3F328-F20D-4461-A26D-CA8B6A820271}" dt="2024-05-15T19:19:30.455" v="1675" actId="1036"/>
          <ac:picMkLst>
            <pc:docMk/>
            <pc:sldMk cId="1208282928" sldId="297"/>
            <ac:picMk id="3" creationId="{5B87F66E-2AEA-5CD2-952B-22F618C30F94}"/>
          </ac:picMkLst>
        </pc:picChg>
      </pc:sldChg>
      <pc:sldChg chg="addSp delSp modSp add mod modNotesTx">
        <pc:chgData name="Adam Goede" userId="1adf03b5-6465-4170-a090-1a3f40b9196d" providerId="ADAL" clId="{C7B3F328-F20D-4461-A26D-CA8B6A820271}" dt="2024-05-15T20:16:06.641" v="2424" actId="20577"/>
        <pc:sldMkLst>
          <pc:docMk/>
          <pc:sldMk cId="2903137909" sldId="298"/>
        </pc:sldMkLst>
        <pc:spChg chg="mod">
          <ac:chgData name="Adam Goede" userId="1adf03b5-6465-4170-a090-1a3f40b9196d" providerId="ADAL" clId="{C7B3F328-F20D-4461-A26D-CA8B6A820271}" dt="2024-05-15T20:02:10.151" v="2211" actId="6549"/>
          <ac:spMkLst>
            <pc:docMk/>
            <pc:sldMk cId="2903137909" sldId="298"/>
            <ac:spMk id="4" creationId="{C00B765B-3931-493E-CDD8-B79C8C2B072A}"/>
          </ac:spMkLst>
        </pc:spChg>
        <pc:spChg chg="add mod">
          <ac:chgData name="Adam Goede" userId="1adf03b5-6465-4170-a090-1a3f40b9196d" providerId="ADAL" clId="{C7B3F328-F20D-4461-A26D-CA8B6A820271}" dt="2024-05-15T20:11:16.190" v="2309" actId="255"/>
          <ac:spMkLst>
            <pc:docMk/>
            <pc:sldMk cId="2903137909" sldId="298"/>
            <ac:spMk id="10" creationId="{854A0DAE-16D3-5664-3466-C2EA7FA1523D}"/>
          </ac:spMkLst>
        </pc:spChg>
        <pc:spChg chg="add mod">
          <ac:chgData name="Adam Goede" userId="1adf03b5-6465-4170-a090-1a3f40b9196d" providerId="ADAL" clId="{C7B3F328-F20D-4461-A26D-CA8B6A820271}" dt="2024-05-15T20:11:23.390" v="2311" actId="14100"/>
          <ac:spMkLst>
            <pc:docMk/>
            <pc:sldMk cId="2903137909" sldId="298"/>
            <ac:spMk id="11" creationId="{9B3A6720-0E40-3E33-C430-54CD5E6902F3}"/>
          </ac:spMkLst>
        </pc:spChg>
        <pc:picChg chg="del">
          <ac:chgData name="Adam Goede" userId="1adf03b5-6465-4170-a090-1a3f40b9196d" providerId="ADAL" clId="{C7B3F328-F20D-4461-A26D-CA8B6A820271}" dt="2024-05-15T19:56:49.077" v="2167" actId="478"/>
          <ac:picMkLst>
            <pc:docMk/>
            <pc:sldMk cId="2903137909" sldId="298"/>
            <ac:picMk id="3" creationId="{540086AA-CDA4-B811-A8B9-16A990A74A17}"/>
          </ac:picMkLst>
        </pc:picChg>
        <pc:picChg chg="add mod">
          <ac:chgData name="Adam Goede" userId="1adf03b5-6465-4170-a090-1a3f40b9196d" providerId="ADAL" clId="{C7B3F328-F20D-4461-A26D-CA8B6A820271}" dt="2024-05-15T20:09:41.228" v="2226" actId="1076"/>
          <ac:picMkLst>
            <pc:docMk/>
            <pc:sldMk cId="2903137909" sldId="298"/>
            <ac:picMk id="6" creationId="{D128D9EC-196E-3277-FF94-AA9CF39B4013}"/>
          </ac:picMkLst>
        </pc:picChg>
        <pc:picChg chg="del">
          <ac:chgData name="Adam Goede" userId="1adf03b5-6465-4170-a090-1a3f40b9196d" providerId="ADAL" clId="{C7B3F328-F20D-4461-A26D-CA8B6A820271}" dt="2024-05-15T19:56:48.414" v="2166" actId="478"/>
          <ac:picMkLst>
            <pc:docMk/>
            <pc:sldMk cId="2903137909" sldId="298"/>
            <ac:picMk id="7" creationId="{02F1420B-1733-29C1-B500-2CA8B04FB33B}"/>
          </ac:picMkLst>
        </pc:picChg>
        <pc:picChg chg="add mod modCrop">
          <ac:chgData name="Adam Goede" userId="1adf03b5-6465-4170-a090-1a3f40b9196d" providerId="ADAL" clId="{C7B3F328-F20D-4461-A26D-CA8B6A820271}" dt="2024-05-15T20:09:52.062" v="2230" actId="1076"/>
          <ac:picMkLst>
            <pc:docMk/>
            <pc:sldMk cId="2903137909" sldId="298"/>
            <ac:picMk id="9" creationId="{98F9D215-3BCF-9680-BADB-452E132A0839}"/>
          </ac:picMkLst>
        </pc:picChg>
      </pc:sldChg>
      <pc:sldMasterChg chg="del delSldLayout">
        <pc:chgData name="Adam Goede" userId="1adf03b5-6465-4170-a090-1a3f40b9196d" providerId="ADAL" clId="{C7B3F328-F20D-4461-A26D-CA8B6A820271}" dt="2024-05-14T16:42:34.072" v="8" actId="47"/>
        <pc:sldMasterMkLst>
          <pc:docMk/>
          <pc:sldMasterMk cId="1233805520" sldId="2147483648"/>
        </pc:sldMasterMkLst>
        <pc:sldLayoutChg chg="del">
          <pc:chgData name="Adam Goede" userId="1adf03b5-6465-4170-a090-1a3f40b9196d" providerId="ADAL" clId="{C7B3F328-F20D-4461-A26D-CA8B6A820271}" dt="2024-05-14T16:42:34.072" v="8" actId="47"/>
          <pc:sldLayoutMkLst>
            <pc:docMk/>
            <pc:sldMasterMk cId="1233805520" sldId="2147483648"/>
            <pc:sldLayoutMk cId="467279208" sldId="2147483649"/>
          </pc:sldLayoutMkLst>
        </pc:sldLayoutChg>
        <pc:sldLayoutChg chg="del">
          <pc:chgData name="Adam Goede" userId="1adf03b5-6465-4170-a090-1a3f40b9196d" providerId="ADAL" clId="{C7B3F328-F20D-4461-A26D-CA8B6A820271}" dt="2024-05-14T16:42:34.072" v="8" actId="47"/>
          <pc:sldLayoutMkLst>
            <pc:docMk/>
            <pc:sldMasterMk cId="1233805520" sldId="2147483648"/>
            <pc:sldLayoutMk cId="213951777" sldId="2147483650"/>
          </pc:sldLayoutMkLst>
        </pc:sldLayoutChg>
        <pc:sldLayoutChg chg="del">
          <pc:chgData name="Adam Goede" userId="1adf03b5-6465-4170-a090-1a3f40b9196d" providerId="ADAL" clId="{C7B3F328-F20D-4461-A26D-CA8B6A820271}" dt="2024-05-14T16:42:34.072" v="8" actId="47"/>
          <pc:sldLayoutMkLst>
            <pc:docMk/>
            <pc:sldMasterMk cId="1233805520" sldId="2147483648"/>
            <pc:sldLayoutMk cId="1578585220" sldId="2147483651"/>
          </pc:sldLayoutMkLst>
        </pc:sldLayoutChg>
      </pc:sldMasterChg>
      <pc:sldMasterChg chg="addSp modSp mod">
        <pc:chgData name="Adam Goede" userId="1adf03b5-6465-4170-a090-1a3f40b9196d" providerId="ADAL" clId="{C7B3F328-F20D-4461-A26D-CA8B6A820271}" dt="2024-05-15T15:03:23.529" v="1524" actId="208"/>
        <pc:sldMasterMkLst>
          <pc:docMk/>
          <pc:sldMasterMk cId="671756871" sldId="2147483676"/>
        </pc:sldMasterMkLst>
        <pc:spChg chg="add mod">
          <ac:chgData name="Adam Goede" userId="1adf03b5-6465-4170-a090-1a3f40b9196d" providerId="ADAL" clId="{C7B3F328-F20D-4461-A26D-CA8B6A820271}" dt="2024-05-15T15:03:23.529" v="1524" actId="208"/>
          <ac:spMkLst>
            <pc:docMk/>
            <pc:sldMasterMk cId="671756871" sldId="2147483676"/>
            <ac:spMk id="7" creationId="{48541B0C-AB41-6C81-10A6-C4B5BCC3B3A0}"/>
          </ac:spMkLst>
        </pc:spChg>
      </pc:sldMasterChg>
    </pc:docChg>
  </pc:docChgLst>
  <pc:docChgLst>
    <pc:chgData name="Adam Goede" userId="1adf03b5-6465-4170-a090-1a3f40b9196d" providerId="ADAL" clId="{D272A4F9-EBB1-4582-B6DA-59DE4A0E2CF9}"/>
    <pc:docChg chg="modSld">
      <pc:chgData name="Adam Goede" userId="1adf03b5-6465-4170-a090-1a3f40b9196d" providerId="ADAL" clId="{D272A4F9-EBB1-4582-B6DA-59DE4A0E2CF9}" dt="2024-05-23T21:12:09.098" v="90" actId="20577"/>
      <pc:docMkLst>
        <pc:docMk/>
      </pc:docMkLst>
      <pc:sldChg chg="modSp mod">
        <pc:chgData name="Adam Goede" userId="1adf03b5-6465-4170-a090-1a3f40b9196d" providerId="ADAL" clId="{D272A4F9-EBB1-4582-B6DA-59DE4A0E2CF9}" dt="2024-05-23T21:12:09.098" v="90" actId="20577"/>
        <pc:sldMkLst>
          <pc:docMk/>
          <pc:sldMk cId="3790751999" sldId="295"/>
        </pc:sldMkLst>
        <pc:spChg chg="mod">
          <ac:chgData name="Adam Goede" userId="1adf03b5-6465-4170-a090-1a3f40b9196d" providerId="ADAL" clId="{D272A4F9-EBB1-4582-B6DA-59DE4A0E2CF9}" dt="2024-05-23T21:12:09.098" v="90" actId="20577"/>
          <ac:spMkLst>
            <pc:docMk/>
            <pc:sldMk cId="3790751999" sldId="295"/>
            <ac:spMk id="2" creationId="{5B138A4E-34B8-5580-0410-2506D4CED807}"/>
          </ac:spMkLst>
        </pc:spChg>
      </pc:sldChg>
    </pc:docChg>
  </pc:docChgLst>
  <pc:docChgLst>
    <pc:chgData name="Adam Goede" userId="1adf03b5-6465-4170-a090-1a3f40b9196d" providerId="ADAL" clId="{C38C3046-E1A3-4296-AA4C-F87699FEDBB0}"/>
    <pc:docChg chg="undo custSel modSld">
      <pc:chgData name="Adam Goede" userId="1adf03b5-6465-4170-a090-1a3f40b9196d" providerId="ADAL" clId="{C38C3046-E1A3-4296-AA4C-F87699FEDBB0}" dt="2024-05-17T13:51:22.187" v="434" actId="20577"/>
      <pc:docMkLst>
        <pc:docMk/>
      </pc:docMkLst>
      <pc:sldChg chg="modNotesTx">
        <pc:chgData name="Adam Goede" userId="1adf03b5-6465-4170-a090-1a3f40b9196d" providerId="ADAL" clId="{C38C3046-E1A3-4296-AA4C-F87699FEDBB0}" dt="2024-05-16T21:29:23.331" v="88" actId="20577"/>
        <pc:sldMkLst>
          <pc:docMk/>
          <pc:sldMk cId="633276847" sldId="261"/>
        </pc:sldMkLst>
      </pc:sldChg>
      <pc:sldChg chg="addSp delSp modSp mod">
        <pc:chgData name="Adam Goede" userId="1adf03b5-6465-4170-a090-1a3f40b9196d" providerId="ADAL" clId="{C38C3046-E1A3-4296-AA4C-F87699FEDBB0}" dt="2024-05-17T13:51:22.187" v="434" actId="20577"/>
        <pc:sldMkLst>
          <pc:docMk/>
          <pc:sldMk cId="3487233479" sldId="294"/>
        </pc:sldMkLst>
        <pc:spChg chg="mod">
          <ac:chgData name="Adam Goede" userId="1adf03b5-6465-4170-a090-1a3f40b9196d" providerId="ADAL" clId="{C38C3046-E1A3-4296-AA4C-F87699FEDBB0}" dt="2024-05-17T13:51:22.187" v="434" actId="20577"/>
          <ac:spMkLst>
            <pc:docMk/>
            <pc:sldMk cId="3487233479" sldId="294"/>
            <ac:spMk id="4" creationId="{C00B765B-3931-493E-CDD8-B79C8C2B072A}"/>
          </ac:spMkLst>
        </pc:spChg>
        <pc:picChg chg="del mod">
          <ac:chgData name="Adam Goede" userId="1adf03b5-6465-4170-a090-1a3f40b9196d" providerId="ADAL" clId="{C38C3046-E1A3-4296-AA4C-F87699FEDBB0}" dt="2024-05-17T13:49:04.274" v="378" actId="478"/>
          <ac:picMkLst>
            <pc:docMk/>
            <pc:sldMk cId="3487233479" sldId="294"/>
            <ac:picMk id="3" creationId="{309EB69D-B872-4D89-AB98-07F765DF10C9}"/>
          </ac:picMkLst>
        </pc:picChg>
        <pc:picChg chg="add mod modCrop">
          <ac:chgData name="Adam Goede" userId="1adf03b5-6465-4170-a090-1a3f40b9196d" providerId="ADAL" clId="{C38C3046-E1A3-4296-AA4C-F87699FEDBB0}" dt="2024-05-17T13:50:37.890" v="394" actId="18131"/>
          <ac:picMkLst>
            <pc:docMk/>
            <pc:sldMk cId="3487233479" sldId="294"/>
            <ac:picMk id="6" creationId="{C82D76F5-FFD8-BC6A-1FC7-AD0834A3B1B8}"/>
          </ac:picMkLst>
        </pc:picChg>
        <pc:picChg chg="add mod modCrop">
          <ac:chgData name="Adam Goede" userId="1adf03b5-6465-4170-a090-1a3f40b9196d" providerId="ADAL" clId="{C38C3046-E1A3-4296-AA4C-F87699FEDBB0}" dt="2024-05-17T13:49:39.818" v="385" actId="1076"/>
          <ac:picMkLst>
            <pc:docMk/>
            <pc:sldMk cId="3487233479" sldId="294"/>
            <ac:picMk id="7" creationId="{841B7791-6438-CCC8-6324-426D70EAB842}"/>
          </ac:picMkLst>
        </pc:picChg>
      </pc:sldChg>
      <pc:sldChg chg="modSp mod">
        <pc:chgData name="Adam Goede" userId="1adf03b5-6465-4170-a090-1a3f40b9196d" providerId="ADAL" clId="{C38C3046-E1A3-4296-AA4C-F87699FEDBB0}" dt="2024-05-16T21:25:50.336" v="8" actId="20577"/>
        <pc:sldMkLst>
          <pc:docMk/>
          <pc:sldMk cId="3790751999" sldId="295"/>
        </pc:sldMkLst>
        <pc:spChg chg="mod">
          <ac:chgData name="Adam Goede" userId="1adf03b5-6465-4170-a090-1a3f40b9196d" providerId="ADAL" clId="{C38C3046-E1A3-4296-AA4C-F87699FEDBB0}" dt="2024-05-16T21:25:50.336" v="8" actId="20577"/>
          <ac:spMkLst>
            <pc:docMk/>
            <pc:sldMk cId="3790751999" sldId="295"/>
            <ac:spMk id="2" creationId="{5B138A4E-34B8-5580-0410-2506D4CED807}"/>
          </ac:spMkLst>
        </pc:spChg>
      </pc:sldChg>
    </pc:docChg>
  </pc:docChgLst>
  <pc:docChgLst>
    <pc:chgData name="Kurt Lueneburg" userId="87948e5c-bd4f-4158-bdcf-8ecabe171bdb" providerId="ADAL" clId="{321F72AD-B9EA-4205-9429-C3879352A339}"/>
    <pc:docChg chg="custSel modSld">
      <pc:chgData name="Kurt Lueneburg" userId="87948e5c-bd4f-4158-bdcf-8ecabe171bdb" providerId="ADAL" clId="{321F72AD-B9EA-4205-9429-C3879352A339}" dt="2024-05-16T18:46:21.470" v="725" actId="6549"/>
      <pc:docMkLst>
        <pc:docMk/>
      </pc:docMkLst>
      <pc:sldChg chg="modNotesTx">
        <pc:chgData name="Kurt Lueneburg" userId="87948e5c-bd4f-4158-bdcf-8ecabe171bdb" providerId="ADAL" clId="{321F72AD-B9EA-4205-9429-C3879352A339}" dt="2024-05-15T18:23:32.614" v="86" actId="20577"/>
        <pc:sldMkLst>
          <pc:docMk/>
          <pc:sldMk cId="1734153205" sldId="267"/>
        </pc:sldMkLst>
      </pc:sldChg>
      <pc:sldChg chg="modNotesTx">
        <pc:chgData name="Kurt Lueneburg" userId="87948e5c-bd4f-4158-bdcf-8ecabe171bdb" providerId="ADAL" clId="{321F72AD-B9EA-4205-9429-C3879352A339}" dt="2024-05-15T18:37:18.585" v="549" actId="20577"/>
        <pc:sldMkLst>
          <pc:docMk/>
          <pc:sldMk cId="4004646418" sldId="275"/>
        </pc:sldMkLst>
      </pc:sldChg>
      <pc:sldChg chg="modSp mod">
        <pc:chgData name="Kurt Lueneburg" userId="87948e5c-bd4f-4158-bdcf-8ecabe171bdb" providerId="ADAL" clId="{321F72AD-B9EA-4205-9429-C3879352A339}" dt="2024-05-16T18:46:21.470" v="725" actId="6549"/>
        <pc:sldMkLst>
          <pc:docMk/>
          <pc:sldMk cId="1471650884" sldId="279"/>
        </pc:sldMkLst>
        <pc:spChg chg="mod">
          <ac:chgData name="Kurt Lueneburg" userId="87948e5c-bd4f-4158-bdcf-8ecabe171bdb" providerId="ADAL" clId="{321F72AD-B9EA-4205-9429-C3879352A339}" dt="2024-05-16T18:46:21.470" v="725" actId="6549"/>
          <ac:spMkLst>
            <pc:docMk/>
            <pc:sldMk cId="1471650884" sldId="279"/>
            <ac:spMk id="4" creationId="{C00B765B-3931-493E-CDD8-B79C8C2B072A}"/>
          </ac:spMkLst>
        </pc:spChg>
      </pc:sldChg>
      <pc:sldChg chg="modNotesTx">
        <pc:chgData name="Kurt Lueneburg" userId="87948e5c-bd4f-4158-bdcf-8ecabe171bdb" providerId="ADAL" clId="{321F72AD-B9EA-4205-9429-C3879352A339}" dt="2024-05-15T18:35:11.786" v="480" actId="6549"/>
        <pc:sldMkLst>
          <pc:docMk/>
          <pc:sldMk cId="2333909130" sldId="287"/>
        </pc:sldMkLst>
      </pc:sldChg>
      <pc:sldChg chg="modNotesTx">
        <pc:chgData name="Kurt Lueneburg" userId="87948e5c-bd4f-4158-bdcf-8ecabe171bdb" providerId="ADAL" clId="{321F72AD-B9EA-4205-9429-C3879352A339}" dt="2024-05-15T18:38:54.332" v="581" actId="20577"/>
        <pc:sldMkLst>
          <pc:docMk/>
          <pc:sldMk cId="3487233479" sldId="294"/>
        </pc:sldMkLst>
      </pc:sldChg>
      <pc:sldChg chg="modNotesTx">
        <pc:chgData name="Kurt Lueneburg" userId="87948e5c-bd4f-4158-bdcf-8ecabe171bdb" providerId="ADAL" clId="{321F72AD-B9EA-4205-9429-C3879352A339}" dt="2024-05-16T18:39:15.362" v="691" actId="6549"/>
        <pc:sldMkLst>
          <pc:docMk/>
          <pc:sldMk cId="1208282928" sldId="297"/>
        </pc:sldMkLst>
      </pc:sldChg>
    </pc:docChg>
  </pc:docChgLst>
  <pc:docChgLst>
    <pc:chgData name="Adam Goede" userId="1adf03b5-6465-4170-a090-1a3f40b9196d" providerId="ADAL" clId="{67878D53-1542-49C8-A1AC-0C322A9CBD99}"/>
    <pc:docChg chg="custSel modSld">
      <pc:chgData name="Adam Goede" userId="1adf03b5-6465-4170-a090-1a3f40b9196d" providerId="ADAL" clId="{67878D53-1542-49C8-A1AC-0C322A9CBD99}" dt="2024-05-17T14:09:20.429" v="176" actId="20577"/>
      <pc:docMkLst>
        <pc:docMk/>
      </pc:docMkLst>
      <pc:sldChg chg="addSp delSp modSp mod">
        <pc:chgData name="Adam Goede" userId="1adf03b5-6465-4170-a090-1a3f40b9196d" providerId="ADAL" clId="{67878D53-1542-49C8-A1AC-0C322A9CBD99}" dt="2024-05-17T14:09:20.429" v="176" actId="20577"/>
        <pc:sldMkLst>
          <pc:docMk/>
          <pc:sldMk cId="3487233479" sldId="294"/>
        </pc:sldMkLst>
        <pc:spChg chg="mod">
          <ac:chgData name="Adam Goede" userId="1adf03b5-6465-4170-a090-1a3f40b9196d" providerId="ADAL" clId="{67878D53-1542-49C8-A1AC-0C322A9CBD99}" dt="2024-05-17T14:09:20.429" v="176" actId="20577"/>
          <ac:spMkLst>
            <pc:docMk/>
            <pc:sldMk cId="3487233479" sldId="294"/>
            <ac:spMk id="4" creationId="{C00B765B-3931-493E-CDD8-B79C8C2B072A}"/>
          </ac:spMkLst>
        </pc:spChg>
        <pc:picChg chg="add mod modCrop">
          <ac:chgData name="Adam Goede" userId="1adf03b5-6465-4170-a090-1a3f40b9196d" providerId="ADAL" clId="{67878D53-1542-49C8-A1AC-0C322A9CBD99}" dt="2024-05-17T14:08:46.902" v="92" actId="1035"/>
          <ac:picMkLst>
            <pc:docMk/>
            <pc:sldMk cId="3487233479" sldId="294"/>
            <ac:picMk id="3" creationId="{F422517E-9C86-48FF-EF71-643B300F06E2}"/>
          </ac:picMkLst>
        </pc:picChg>
        <pc:picChg chg="del">
          <ac:chgData name="Adam Goede" userId="1adf03b5-6465-4170-a090-1a3f40b9196d" providerId="ADAL" clId="{67878D53-1542-49C8-A1AC-0C322A9CBD99}" dt="2024-05-17T14:07:11.265" v="76" actId="478"/>
          <ac:picMkLst>
            <pc:docMk/>
            <pc:sldMk cId="3487233479" sldId="294"/>
            <ac:picMk id="6" creationId="{C82D76F5-FFD8-BC6A-1FC7-AD0834A3B1B8}"/>
          </ac:picMkLst>
        </pc:picChg>
      </pc:sldChg>
      <pc:sldChg chg="modSp mod">
        <pc:chgData name="Adam Goede" userId="1adf03b5-6465-4170-a090-1a3f40b9196d" providerId="ADAL" clId="{67878D53-1542-49C8-A1AC-0C322A9CBD99}" dt="2024-05-17T14:05:49.035" v="71" actId="20577"/>
        <pc:sldMkLst>
          <pc:docMk/>
          <pc:sldMk cId="3790751999" sldId="295"/>
        </pc:sldMkLst>
        <pc:spChg chg="mod">
          <ac:chgData name="Adam Goede" userId="1adf03b5-6465-4170-a090-1a3f40b9196d" providerId="ADAL" clId="{67878D53-1542-49C8-A1AC-0C322A9CBD99}" dt="2024-05-17T14:05:49.035" v="71" actId="20577"/>
          <ac:spMkLst>
            <pc:docMk/>
            <pc:sldMk cId="3790751999" sldId="295"/>
            <ac:spMk id="2" creationId="{5B138A4E-34B8-5580-0410-2506D4CED80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5/23/2024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99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funds were established by the 2005 WELS Convention and continue to be a blessing to our work for Christ!</a:t>
            </a:r>
          </a:p>
          <a:p>
            <a:r>
              <a:rPr lang="en-US" dirty="0"/>
              <a:t>Pictured:</a:t>
            </a:r>
          </a:p>
          <a:p>
            <a:r>
              <a:rPr lang="en-US" dirty="0"/>
              <a:t>Left: </a:t>
            </a:r>
            <a:r>
              <a:rPr lang="en-US" b="0" i="0" dirty="0">
                <a:solidFill>
                  <a:srgbClr val="212124"/>
                </a:solidFill>
                <a:effectLst/>
                <a:highlight>
                  <a:srgbClr val="F3F5F6"/>
                </a:highlight>
                <a:latin typeface="Proxima Nova"/>
              </a:rPr>
              <a:t>Timothy Walsh, a home missionary at Grace of God Lutheran, Dix Hills, N.Y., with his family. </a:t>
            </a:r>
          </a:p>
          <a:p>
            <a:r>
              <a:rPr lang="en-US" dirty="0"/>
              <a:t>Right: Michigan Lutheran Seminary’s choir.</a:t>
            </a:r>
          </a:p>
        </p:txBody>
      </p:sp>
      <p:sp>
        <p:nvSpPr>
          <p:cNvPr id="4" name="Slide Number Placeholder 3"/>
          <p:cNvSpPr>
            <a:spLocks noGrp="1"/>
          </p:cNvSpPr>
          <p:nvPr>
            <p:ph type="sldNum" sz="quarter" idx="5"/>
          </p:nvPr>
        </p:nvSpPr>
        <p:spPr/>
        <p:txBody>
          <a:bodyPr/>
          <a:lstStyle/>
          <a:p>
            <a:fld id="{9F631A1C-7419-0243-906D-BDC1F643DC46}" type="slidenum">
              <a:rPr lang="en-US" smtClean="0"/>
              <a:t>10</a:t>
            </a:fld>
            <a:endParaRPr lang="en-US"/>
          </a:p>
        </p:txBody>
      </p:sp>
    </p:spTree>
    <p:extLst>
      <p:ext uri="{BB962C8B-B14F-4D97-AF65-F5344CB8AC3E}">
        <p14:creationId xmlns:p14="http://schemas.microsoft.com/office/powerpoint/2010/main" val="1707452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Ministry of Christian Giving is working with WELS Home Missions on the 100 Missions in 10 Years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synodwide</a:t>
            </a:r>
            <a:r>
              <a:rPr lang="en-US" sz="1800" dirty="0">
                <a:effectLst/>
                <a:latin typeface="Calibri" panose="020F0502020204030204" pitchFamily="34" charset="0"/>
                <a:ea typeface="Calibri" panose="020F0502020204030204" pitchFamily="34" charset="0"/>
                <a:cs typeface="Times New Roman" panose="02020603050405020304" pitchFamily="18" charset="0"/>
              </a:rPr>
              <a:t> campaign that was approved at the 2021 WELS convention. The goal of the initiative is to plant 100 new home mission churches and enhance 75 existing ministries from 2023-2033. Since July 2021, 1,899 individuals and groups have offered 3,040 gifts/commitments totaling $3.14 million. We thank God and his people for such generosity! This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synodwide</a:t>
            </a:r>
            <a:r>
              <a:rPr lang="en-US" sz="1800" dirty="0">
                <a:effectLst/>
                <a:latin typeface="Calibri" panose="020F0502020204030204" pitchFamily="34" charset="0"/>
                <a:ea typeface="Calibri" panose="020F0502020204030204" pitchFamily="34" charset="0"/>
                <a:cs typeface="Times New Roman" panose="02020603050405020304" pitchFamily="18" charset="0"/>
              </a:rPr>
              <a:t> campaign runs through June.</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MCG is partnering with Luther Preparatory School, WELS Chief Financial Officer Kyle Egan, and consulting firm Generis on launching a capital campaign to build a new music center on the Watertown, Wis., campus. </a:t>
            </a:r>
          </a:p>
          <a:p>
            <a:endParaRPr lang="en-US" sz="1800" dirty="0">
              <a:effectLst/>
              <a:latin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 are also coordinating with Wisconsin </a:t>
            </a:r>
            <a:r>
              <a:rPr lang="en-US" sz="1800">
                <a:effectLst/>
                <a:latin typeface="Calibri" panose="020F0502020204030204" pitchFamily="34" charset="0"/>
                <a:ea typeface="Times New Roman" panose="02020603050405020304" pitchFamily="18" charset="0"/>
                <a:cs typeface="Times New Roman" panose="02020603050405020304" pitchFamily="18" charset="0"/>
              </a:rPr>
              <a:t>Lutheran Seminary, Kyle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Egan, </a:t>
            </a:r>
            <a:r>
              <a:rPr lang="en-US" sz="1800">
                <a:effectLst/>
                <a:latin typeface="Calibri" panose="020F0502020204030204" pitchFamily="34" charset="0"/>
                <a:ea typeface="Times New Roman" panose="02020603050405020304" pitchFamily="18" charset="0"/>
                <a:cs typeface="Times New Roman" panose="02020603050405020304" pitchFamily="18" charset="0"/>
              </a:rPr>
              <a:t>and Generis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to conduct a capital campaign feasibility study for the school’s education wing, remodeled offices, and auditorium gathering space.</a:t>
            </a:r>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11</a:t>
            </a:fld>
            <a:endParaRPr lang="en-US"/>
          </a:p>
        </p:txBody>
      </p:sp>
    </p:spTree>
    <p:extLst>
      <p:ext uri="{BB962C8B-B14F-4D97-AF65-F5344CB8AC3E}">
        <p14:creationId xmlns:p14="http://schemas.microsoft.com/office/powerpoint/2010/main" val="2906697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how the last several years of CMO were especially strong – and 2024 offerings continue to exceed expectations! </a:t>
            </a:r>
          </a:p>
        </p:txBody>
      </p:sp>
      <p:sp>
        <p:nvSpPr>
          <p:cNvPr id="4" name="Slide Number Placeholder 3"/>
          <p:cNvSpPr>
            <a:spLocks noGrp="1"/>
          </p:cNvSpPr>
          <p:nvPr>
            <p:ph type="sldNum" sz="quarter" idx="5"/>
          </p:nvPr>
        </p:nvSpPr>
        <p:spPr/>
        <p:txBody>
          <a:bodyPr/>
          <a:lstStyle/>
          <a:p>
            <a:fld id="{9F631A1C-7419-0243-906D-BDC1F643DC46}" type="slidenum">
              <a:rPr lang="en-US" smtClean="0"/>
              <a:t>12</a:t>
            </a:fld>
            <a:endParaRPr lang="en-US"/>
          </a:p>
        </p:txBody>
      </p:sp>
    </p:spTree>
    <p:extLst>
      <p:ext uri="{BB962C8B-B14F-4D97-AF65-F5344CB8AC3E}">
        <p14:creationId xmlns:p14="http://schemas.microsoft.com/office/powerpoint/2010/main" val="2767611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When setting CMO, we encourage</a:t>
            </a:r>
            <a:r>
              <a:rPr lang="en-US" baseline="0"/>
              <a:t> all our congregations to joyfully consider designating ten+ percent of general offerings for CMO. The reason? Because you know the grace of our Lord Jesus Christ! Also, it’s the foundational source of synod support</a:t>
            </a:r>
            <a:r>
              <a:rPr lang="en-US" baseline="0" dirty="0"/>
              <a:t> for the areas of ministry that we’ve been hearing about this week</a:t>
            </a:r>
            <a:r>
              <a:rPr lang="en-US" baseline="0"/>
              <a:t>.</a:t>
            </a:r>
            <a:endParaRPr lang="en-US"/>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13</a:t>
            </a:fld>
            <a:endParaRPr lang="en-US"/>
          </a:p>
        </p:txBody>
      </p:sp>
    </p:spTree>
    <p:extLst>
      <p:ext uri="{BB962C8B-B14F-4D97-AF65-F5344CB8AC3E}">
        <p14:creationId xmlns:p14="http://schemas.microsoft.com/office/powerpoint/2010/main" val="1019674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note these resources that are designed to keep</a:t>
            </a:r>
            <a:r>
              <a:rPr lang="en-US" baseline="0"/>
              <a:t> you and others </a:t>
            </a:r>
            <a:r>
              <a:rPr lang="en-US"/>
              <a:t>informed</a:t>
            </a:r>
            <a:r>
              <a:rPr lang="en-US" baseline="0"/>
              <a:t> about how CMO and unrestricted IMO are being used to proclaim the firm foundation of God’s Word around the world.</a:t>
            </a:r>
            <a:endParaRPr lang="en-US"/>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14</a:t>
            </a:fld>
            <a:endParaRPr lang="en-US"/>
          </a:p>
        </p:txBody>
      </p:sp>
    </p:spTree>
    <p:extLst>
      <p:ext uri="{BB962C8B-B14F-4D97-AF65-F5344CB8AC3E}">
        <p14:creationId xmlns:p14="http://schemas.microsoft.com/office/powerpoint/2010/main" val="3203482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15</a:t>
            </a:fld>
            <a:endParaRPr lang="en-US"/>
          </a:p>
        </p:txBody>
      </p:sp>
    </p:spTree>
    <p:extLst>
      <p:ext uri="{BB962C8B-B14F-4D97-AF65-F5344CB8AC3E}">
        <p14:creationId xmlns:p14="http://schemas.microsoft.com/office/powerpoint/2010/main" val="7950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WELS Christian giving counselors provide free assistance with gifts to your congregation, WELS, or a WELS-affiliated ministry.</a:t>
            </a:r>
          </a:p>
          <a:p>
            <a:endParaRPr lang="en-US" dirty="0"/>
          </a:p>
          <a:p>
            <a:r>
              <a:rPr lang="en-US" dirty="0"/>
              <a:t>8 pastors, 1 teacher, 4 laymen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16</a:t>
            </a:fld>
            <a:endParaRPr lang="en-US"/>
          </a:p>
        </p:txBody>
      </p:sp>
    </p:spTree>
    <p:extLst>
      <p:ext uri="{BB962C8B-B14F-4D97-AF65-F5344CB8AC3E}">
        <p14:creationId xmlns:p14="http://schemas.microsoft.com/office/powerpoint/2010/main" val="40385318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individual offerings compared to congregational offerings per the 2022 WELS Statistical Report. Individual offerings include gifts from individuals, foundations, closed congregations, etc. What amazing evidence of joyful generosity, particularly in the past few years.</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17</a:t>
            </a:fld>
            <a:endParaRPr lang="en-US"/>
          </a:p>
        </p:txBody>
      </p:sp>
    </p:spTree>
    <p:extLst>
      <p:ext uri="{BB962C8B-B14F-4D97-AF65-F5344CB8AC3E}">
        <p14:creationId xmlns:p14="http://schemas.microsoft.com/office/powerpoint/2010/main" val="3410619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Jesus is blessing our service to his people and him! </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18</a:t>
            </a:fld>
            <a:endParaRPr lang="en-US"/>
          </a:p>
        </p:txBody>
      </p:sp>
    </p:spTree>
    <p:extLst>
      <p:ext uri="{BB962C8B-B14F-4D97-AF65-F5344CB8AC3E}">
        <p14:creationId xmlns:p14="http://schemas.microsoft.com/office/powerpoint/2010/main" val="261707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The following slides include ways that members can support their congregations and synod.</a:t>
            </a:r>
          </a:p>
          <a:p>
            <a:endParaRPr lang="en-US" dirty="0">
              <a:effectLst/>
            </a:endParaRPr>
          </a:p>
          <a:p>
            <a:r>
              <a:rPr lang="en-US" dirty="0">
                <a:effectLst/>
              </a:rPr>
              <a:t>Qualified charitable distributions from individual retirement accounts have been a popular way to give in recent years. If you do not need the required minimum distributions that you are required to take from your IRA (now starting at age 73), consider directing those to ministry to save on taxes, then use the cash you would have given to charity for other needs (there’s a $105,000 limit per IRA holder each year). There is a new opportunity this year to direct your QCD into a CGA (up to $53,000).</a:t>
            </a:r>
          </a:p>
          <a:p>
            <a:endParaRPr lang="en-US" dirty="0">
              <a:effectLst/>
            </a:endParaRPr>
          </a:p>
          <a:p>
            <a:r>
              <a:rPr lang="en-US" dirty="0">
                <a:effectLst/>
              </a:rPr>
              <a:t>A unique IRA QCD gift acknowledgment letter is available from WELS Foundation at wels.net/</a:t>
            </a:r>
            <a:r>
              <a:rPr lang="en-US" dirty="0" err="1">
                <a:effectLst/>
              </a:rPr>
              <a:t>qcd</a:t>
            </a:r>
            <a:r>
              <a:rPr lang="en-US" dirty="0">
                <a:effectLst/>
              </a:rPr>
              <a:t>.</a:t>
            </a:r>
          </a:p>
        </p:txBody>
      </p:sp>
      <p:sp>
        <p:nvSpPr>
          <p:cNvPr id="4" name="Slide Number Placeholder 3"/>
          <p:cNvSpPr>
            <a:spLocks noGrp="1"/>
          </p:cNvSpPr>
          <p:nvPr>
            <p:ph type="sldNum" sz="quarter" idx="5"/>
          </p:nvPr>
        </p:nvSpPr>
        <p:spPr/>
        <p:txBody>
          <a:bodyPr/>
          <a:lstStyle/>
          <a:p>
            <a:fld id="{9F631A1C-7419-0243-906D-BDC1F643DC46}" type="slidenum">
              <a:rPr lang="en-US" smtClean="0"/>
              <a:t>19</a:t>
            </a:fld>
            <a:endParaRPr lang="en-US"/>
          </a:p>
        </p:txBody>
      </p:sp>
    </p:spTree>
    <p:extLst>
      <p:ext uri="{BB962C8B-B14F-4D97-AF65-F5344CB8AC3E}">
        <p14:creationId xmlns:p14="http://schemas.microsoft.com/office/powerpoint/2010/main" val="1550161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MCG assists the COP with their responsibility to fund the Lord’s work through our synod. This funding is provided through Congregation Mission Offerings as well as direct gifts to WELS from individuals, groups, and foundations. Those offerings are prompted by Christ’s saving love for us and his Spirit’s gift of generosity.</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2</a:t>
            </a:fld>
            <a:endParaRPr lang="en-US"/>
          </a:p>
        </p:txBody>
      </p:sp>
    </p:spTree>
    <p:extLst>
      <p:ext uri="{BB962C8B-B14F-4D97-AF65-F5344CB8AC3E}">
        <p14:creationId xmlns:p14="http://schemas.microsoft.com/office/powerpoint/2010/main" val="138077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send the Grace of Giving newsletter to inform people about different ways that WELS members may use to offer special gifts to the ministries that they love.</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20</a:t>
            </a:fld>
            <a:endParaRPr lang="en-US"/>
          </a:p>
        </p:txBody>
      </p:sp>
    </p:spTree>
    <p:extLst>
      <p:ext uri="{BB962C8B-B14F-4D97-AF65-F5344CB8AC3E}">
        <p14:creationId xmlns:p14="http://schemas.microsoft.com/office/powerpoint/2010/main" val="4182261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Many churches may have experienced a challenging financial outlook that is eased by an unexpected bequest from a member who went to be with Jesus. Churches can work now to inform members of these giving opportunities so that planned gifts continue to arrive for years to come. WELS Ministry of Christian Giving provides this planned giving program manual with “quick starts” to promoting planned giving and setting up an endowment as well as more complex options.</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21</a:t>
            </a:fld>
            <a:endParaRPr lang="en-US"/>
          </a:p>
        </p:txBody>
      </p:sp>
    </p:spTree>
    <p:extLst>
      <p:ext uri="{BB962C8B-B14F-4D97-AF65-F5344CB8AC3E}">
        <p14:creationId xmlns:p14="http://schemas.microsoft.com/office/powerpoint/2010/main" val="3938964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Every other month church leaders can find two months’ worth of Stewardship Toolbox resources at MCG’s resource collection online, mcg.welsrc.net.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“Mission prayers” allow the congregation or individuals to learn about and pray for different areas of our synod ministry.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“Stewardship by the Lectionary” includes short stewardship devotions based on weekly readings from the lectionary – a good way to encourage members each week with how they can fully put their trust in our gracious God.</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22</a:t>
            </a:fld>
            <a:endParaRPr lang="en-US"/>
          </a:p>
        </p:txBody>
      </p:sp>
    </p:spTree>
    <p:extLst>
      <p:ext uri="{BB962C8B-B14F-4D97-AF65-F5344CB8AC3E}">
        <p14:creationId xmlns:p14="http://schemas.microsoft.com/office/powerpoint/2010/main" val="583529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we stand in Jesus and the sure hope he gives us, we may eagerly perform the love and good deeds he prepared in advance for us to do and encourage one another in every situation since we know the Day of his glorious return is approaching. God bless our ongoing work in Christ!</a:t>
            </a:r>
          </a:p>
        </p:txBody>
      </p:sp>
      <p:sp>
        <p:nvSpPr>
          <p:cNvPr id="4" name="Slide Number Placeholder 3"/>
          <p:cNvSpPr>
            <a:spLocks noGrp="1"/>
          </p:cNvSpPr>
          <p:nvPr>
            <p:ph type="sldNum" sz="quarter" idx="5"/>
          </p:nvPr>
        </p:nvSpPr>
        <p:spPr/>
        <p:txBody>
          <a:bodyPr/>
          <a:lstStyle/>
          <a:p>
            <a:fld id="{9F631A1C-7419-0243-906D-BDC1F643DC46}" type="slidenum">
              <a:rPr lang="en-US" smtClean="0"/>
              <a:t>23</a:t>
            </a:fld>
            <a:endParaRPr lang="en-US"/>
          </a:p>
        </p:txBody>
      </p:sp>
    </p:spTree>
    <p:extLst>
      <p:ext uri="{BB962C8B-B14F-4D97-AF65-F5344CB8AC3E}">
        <p14:creationId xmlns:p14="http://schemas.microsoft.com/office/powerpoint/2010/main" val="1768880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time</a:t>
            </a:r>
            <a:r>
              <a:rPr lang="en-US" baseline="0" dirty="0"/>
              <a:t> today and your partnership in Christ’s kingdom. The grace of the Lord Jesus be with you!</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33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offer gifts of thanks and praise to our Savior, let us remember that Jesus has made us rich in every way! He warns us against arrogance that loves wealth instead of the Giver of all we have. He also encourages us to be generous and willing to share as we embrace the cross and anticipate the crown.</a:t>
            </a:r>
          </a:p>
        </p:txBody>
      </p:sp>
      <p:sp>
        <p:nvSpPr>
          <p:cNvPr id="4" name="Slide Number Placeholder 3"/>
          <p:cNvSpPr>
            <a:spLocks noGrp="1"/>
          </p:cNvSpPr>
          <p:nvPr>
            <p:ph type="sldNum" sz="quarter" idx="5"/>
          </p:nvPr>
        </p:nvSpPr>
        <p:spPr/>
        <p:txBody>
          <a:bodyPr/>
          <a:lstStyle/>
          <a:p>
            <a:fld id="{9F631A1C-7419-0243-906D-BDC1F643DC46}" type="slidenum">
              <a:rPr lang="en-US" smtClean="0"/>
              <a:t>3</a:t>
            </a:fld>
            <a:endParaRPr lang="en-US"/>
          </a:p>
        </p:txBody>
      </p:sp>
    </p:spTree>
    <p:extLst>
      <p:ext uri="{BB962C8B-B14F-4D97-AF65-F5344CB8AC3E}">
        <p14:creationId xmlns:p14="http://schemas.microsoft.com/office/powerpoint/2010/main" val="3380836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cs typeface="Calibri"/>
              </a:rPr>
              <a:t>First let’s look at some data to remind us of our church body’s blessings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cs typeface="Calibri"/>
              </a:rPr>
              <a:t>We’re all aware of the decline in the membership of WELS that has been taking place since the peak in membership in 1990.</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4</a:t>
            </a:fld>
            <a:endParaRPr lang="en-US"/>
          </a:p>
        </p:txBody>
      </p:sp>
    </p:spTree>
    <p:extLst>
      <p:ext uri="{BB962C8B-B14F-4D97-AF65-F5344CB8AC3E}">
        <p14:creationId xmlns:p14="http://schemas.microsoft.com/office/powerpoint/2010/main" val="121877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cs typeface="Calibri"/>
              </a:rPr>
              <a:t>Another challenge (in addition to declining membership) is that average participation in worship and Bible class is low – although both average worship and Bible class attendance increased from the previous year (35% in worship and 13% Bible class in 2022). Let’s thank our gracious Savior for those who are regularly growing in his grace and ask him to help us encourage others to do the same.</a:t>
            </a:r>
          </a:p>
          <a:p>
            <a:endParaRPr lang="en-US" sz="1200" kern="1200" baseline="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9F631A1C-7419-0243-906D-BDC1F643DC46}" type="slidenum">
              <a:rPr lang="en-US" smtClean="0"/>
              <a:t>5</a:t>
            </a:fld>
            <a:endParaRPr lang="en-US"/>
          </a:p>
        </p:txBody>
      </p:sp>
    </p:spTree>
    <p:extLst>
      <p:ext uri="{BB962C8B-B14F-4D97-AF65-F5344CB8AC3E}">
        <p14:creationId xmlns:p14="http://schemas.microsoft.com/office/powerpoint/2010/main" val="289802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blessing is that total congregational offerings have trended up each year – except during 2020 – despite declining membership and low worship and Bible class attendance.</a:t>
            </a:r>
          </a:p>
          <a:p>
            <a:endParaRPr lang="en-US"/>
          </a:p>
        </p:txBody>
      </p:sp>
      <p:sp>
        <p:nvSpPr>
          <p:cNvPr id="4" name="Slide Number Placeholder 3"/>
          <p:cNvSpPr>
            <a:spLocks noGrp="1"/>
          </p:cNvSpPr>
          <p:nvPr>
            <p:ph type="sldNum" sz="quarter" idx="5"/>
          </p:nvPr>
        </p:nvSpPr>
        <p:spPr/>
        <p:txBody>
          <a:bodyPr/>
          <a:lstStyle/>
          <a:p>
            <a:fld id="{9F631A1C-7419-0243-906D-BDC1F643DC46}" type="slidenum">
              <a:rPr lang="en-US" smtClean="0"/>
              <a:t>6</a:t>
            </a:fld>
            <a:endParaRPr lang="en-US"/>
          </a:p>
        </p:txBody>
      </p:sp>
    </p:spTree>
    <p:extLst>
      <p:ext uri="{BB962C8B-B14F-4D97-AF65-F5344CB8AC3E}">
        <p14:creationId xmlns:p14="http://schemas.microsoft.com/office/powerpoint/2010/main" val="358680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cs typeface="Calibri"/>
              </a:rPr>
              <a:t>Congregational capital projects and the resulting indebtedness were on hold during the pandemic years. With life returned to normal, we are seeing a large increase in both categories. Lord-willing, these projects and indebtedness won’t impact the funding of other ministries.</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7</a:t>
            </a:fld>
            <a:endParaRPr lang="en-US"/>
          </a:p>
        </p:txBody>
      </p:sp>
    </p:spTree>
    <p:extLst>
      <p:ext uri="{BB962C8B-B14F-4D97-AF65-F5344CB8AC3E}">
        <p14:creationId xmlns:p14="http://schemas.microsoft.com/office/powerpoint/2010/main" val="1121949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Congregation Mission Offerings have been strong—especially in the last several years. We’re truly grateful to our</a:t>
            </a:r>
            <a:r>
              <a:rPr lang="en-US" baseline="0" dirty="0"/>
              <a:t> heavenly Father for the wonderful thank offerings his congregations give him for the work of our church body. We’re also thankful for WELS members’ generous participation in the gospel ministry we conduct together.</a:t>
            </a:r>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8</a:t>
            </a:fld>
            <a:endParaRPr lang="en-US"/>
          </a:p>
        </p:txBody>
      </p:sp>
    </p:spTree>
    <p:extLst>
      <p:ext uri="{BB962C8B-B14F-4D97-AF65-F5344CB8AC3E}">
        <p14:creationId xmlns:p14="http://schemas.microsoft.com/office/powerpoint/2010/main" val="402635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Comparing offerings per communicant with our government’s latest figure for per capita income, the average percentage of income given is 2.1% (ahead of American Christians who gave 1.8%). The percentage of offerings that WELS congregations pass along for synod ministry compared to all offerings reported by our churches had been trending downward but has leveled off in recent years.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2.1% income figure—based</a:t>
            </a:r>
            <a:r>
              <a:rPr lang="en-US" sz="1200" kern="1200" baseline="0" dirty="0">
                <a:solidFill>
                  <a:schemeClr val="tx1"/>
                </a:solidFill>
                <a:effectLst/>
                <a:latin typeface="+mn-lt"/>
                <a:ea typeface="+mn-ea"/>
                <a:cs typeface="+mn-cs"/>
              </a:rPr>
              <a:t> on WELS 2023 Statistical Report and the U.S. Dept. of Commerce Bureau of Economic Analysis (divided 2023 synod per communicant giving figure of $1,456 by 2023 U.S. per capita income of $68,531).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1.8% giving by American Christians from Empty Tomb for 2020 (latest year measured).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6.1% CMO figure—based</a:t>
            </a:r>
            <a:r>
              <a:rPr lang="en-US" sz="1200" kern="1200" baseline="0" dirty="0">
                <a:solidFill>
                  <a:schemeClr val="tx1"/>
                </a:solidFill>
                <a:effectLst/>
                <a:latin typeface="+mn-lt"/>
                <a:ea typeface="+mn-ea"/>
                <a:cs typeface="+mn-cs"/>
              </a:rPr>
              <a:t> on data from WELS 2023 Statistical Report.</a:t>
            </a:r>
            <a:endParaRPr lang="en-US" dirty="0"/>
          </a:p>
          <a:p>
            <a:endParaRPr lang="en-US" dirty="0"/>
          </a:p>
        </p:txBody>
      </p:sp>
      <p:sp>
        <p:nvSpPr>
          <p:cNvPr id="4" name="Slide Number Placeholder 3"/>
          <p:cNvSpPr>
            <a:spLocks noGrp="1"/>
          </p:cNvSpPr>
          <p:nvPr>
            <p:ph type="sldNum" sz="quarter" idx="5"/>
          </p:nvPr>
        </p:nvSpPr>
        <p:spPr/>
        <p:txBody>
          <a:bodyPr/>
          <a:lstStyle/>
          <a:p>
            <a:fld id="{9F631A1C-7419-0243-906D-BDC1F643DC46}" type="slidenum">
              <a:rPr lang="en-US" smtClean="0"/>
              <a:t>9</a:t>
            </a:fld>
            <a:endParaRPr lang="en-US"/>
          </a:p>
        </p:txBody>
      </p:sp>
    </p:spTree>
    <p:extLst>
      <p:ext uri="{BB962C8B-B14F-4D97-AF65-F5344CB8AC3E}">
        <p14:creationId xmlns:p14="http://schemas.microsoft.com/office/powerpoint/2010/main" val="2429291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50314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98771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a:t>Click to edit Master title style</a:t>
            </a:r>
          </a:p>
        </p:txBody>
      </p:sp>
    </p:spTree>
    <p:extLst>
      <p:ext uri="{BB962C8B-B14F-4D97-AF65-F5344CB8AC3E}">
        <p14:creationId xmlns:p14="http://schemas.microsoft.com/office/powerpoint/2010/main" val="3522606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4940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472227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09488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10180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rgbClr val="0B2940"/>
                </a:solidFill>
              </a:defRPr>
            </a:lvl1pPr>
          </a:lstStyle>
          <a:p>
            <a:r>
              <a:rPr lang="en-US"/>
              <a:t>Click to edit Master title style</a:t>
            </a:r>
          </a:p>
        </p:txBody>
      </p:sp>
    </p:spTree>
    <p:extLst>
      <p:ext uri="{BB962C8B-B14F-4D97-AF65-F5344CB8AC3E}">
        <p14:creationId xmlns:p14="http://schemas.microsoft.com/office/powerpoint/2010/main" val="4220831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03388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3086E803-4762-22DA-58B1-6334C9CC8DC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654458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0B29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47569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3279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00223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95432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264509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712163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5752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55528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12980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3671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870605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236763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728069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325966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107565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965532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70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400" b="1">
                <a:solidFill>
                  <a:srgbClr val="0B294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175956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0B2940"/>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6773655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0B294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3832569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64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
        <p:nvSpPr>
          <p:cNvPr id="9" name="Title 1">
            <a:extLst>
              <a:ext uri="{FF2B5EF4-FFF2-40B4-BE49-F238E27FC236}">
                <a16:creationId xmlns:a16="http://schemas.microsoft.com/office/drawing/2014/main" id="{9CF70309-8288-D6B8-1C17-D1723510F794}"/>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5831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FCC9-B934-0545-8268-2E492E45B4FE}" type="datetimeFigureOut">
              <a:rPr lang="en-US" smtClean="0"/>
              <a:t>5/23/2024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97705-2B5A-3741-866A-F53BB68197D7}" type="slidenum">
              <a:rPr lang="en-US" smtClean="0"/>
              <a:t>‹#›</a:t>
            </a:fld>
            <a:endParaRPr lang="en-US"/>
          </a:p>
        </p:txBody>
      </p:sp>
      <p:sp>
        <p:nvSpPr>
          <p:cNvPr id="11" name="Title 1">
            <a:extLst>
              <a:ext uri="{FF2B5EF4-FFF2-40B4-BE49-F238E27FC236}">
                <a16:creationId xmlns:a16="http://schemas.microsoft.com/office/drawing/2014/main" id="{0DEBF287-6A86-C613-F0A9-BA218B818E3E}"/>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688804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7" name="Title 1">
            <a:extLst>
              <a:ext uri="{FF2B5EF4-FFF2-40B4-BE49-F238E27FC236}">
                <a16:creationId xmlns:a16="http://schemas.microsoft.com/office/drawing/2014/main" id="{8DAA7C4B-ABB2-3368-72C2-DF99DA185799}"/>
              </a:ext>
            </a:extLst>
          </p:cNvPr>
          <p:cNvSpPr>
            <a:spLocks noGrp="1"/>
          </p:cNvSpPr>
          <p:nvPr>
            <p:ph type="title"/>
          </p:nvPr>
        </p:nvSpPr>
        <p:spPr>
          <a:xfrm>
            <a:off x="4681330" y="365125"/>
            <a:ext cx="667247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79692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0B2940"/>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1330" y="365125"/>
            <a:ext cx="6672470" cy="1325563"/>
          </a:xfrm>
        </p:spPr>
        <p:txBody>
          <a:bodyPr>
            <a:normAutofit/>
          </a:bodyPr>
          <a:lstStyle>
            <a:lvl1pPr>
              <a:defRPr sz="3800" b="1">
                <a:solidFill>
                  <a:srgbClr val="0B2940"/>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22952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0B2940"/>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0B29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8.emf"/><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7.jpeg"/><Relationship Id="rId5" Type="http://schemas.openxmlformats.org/officeDocument/2006/relationships/theme" Target="../theme/theme7.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9" name="Picture 8">
            <a:extLst>
              <a:ext uri="{FF2B5EF4-FFF2-40B4-BE49-F238E27FC236}">
                <a16:creationId xmlns:a16="http://schemas.microsoft.com/office/drawing/2014/main" id="{C54DB099-56E9-AA4F-8A54-4BE80C4337D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330" y="0"/>
            <a:ext cx="12191340" cy="6858000"/>
          </a:xfrm>
          <a:prstGeom prst="rect">
            <a:avLst/>
          </a:prstGeom>
        </p:spPr>
      </p:pic>
    </p:spTree>
    <p:extLst>
      <p:ext uri="{BB962C8B-B14F-4D97-AF65-F5344CB8AC3E}">
        <p14:creationId xmlns:p14="http://schemas.microsoft.com/office/powerpoint/2010/main" val="126881750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30" y="0"/>
            <a:ext cx="12191340" cy="6858000"/>
          </a:xfrm>
          <a:prstGeom prst="rect">
            <a:avLst/>
          </a:prstGeom>
        </p:spPr>
      </p:pic>
      <p:sp>
        <p:nvSpPr>
          <p:cNvPr id="7" name="Rectangle 6">
            <a:extLst>
              <a:ext uri="{FF2B5EF4-FFF2-40B4-BE49-F238E27FC236}">
                <a16:creationId xmlns:a16="http://schemas.microsoft.com/office/drawing/2014/main" id="{48541B0C-AB41-6C81-10A6-C4B5BCC3B3A0}"/>
              </a:ext>
            </a:extLst>
          </p:cNvPr>
          <p:cNvSpPr/>
          <p:nvPr userDrawn="1"/>
        </p:nvSpPr>
        <p:spPr>
          <a:xfrm>
            <a:off x="2128058" y="1371600"/>
            <a:ext cx="2194560" cy="1745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2"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30" y="0"/>
            <a:ext cx="12191340" cy="6857999"/>
          </a:xfrm>
          <a:prstGeom prst="rect">
            <a:avLst/>
          </a:prstGeom>
        </p:spPr>
      </p:pic>
    </p:spTree>
    <p:extLst>
      <p:ext uri="{BB962C8B-B14F-4D97-AF65-F5344CB8AC3E}">
        <p14:creationId xmlns:p14="http://schemas.microsoft.com/office/powerpoint/2010/main" val="165339406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30" y="0"/>
            <a:ext cx="12191340" cy="6857999"/>
          </a:xfrm>
          <a:prstGeom prst="rect">
            <a:avLst/>
          </a:prstGeom>
        </p:spPr>
      </p:pic>
    </p:spTree>
    <p:extLst>
      <p:ext uri="{BB962C8B-B14F-4D97-AF65-F5344CB8AC3E}">
        <p14:creationId xmlns:p14="http://schemas.microsoft.com/office/powerpoint/2010/main" val="12742996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30" y="0"/>
            <a:ext cx="12191339" cy="6857999"/>
          </a:xfrm>
          <a:prstGeom prst="rect">
            <a:avLst/>
          </a:prstGeom>
        </p:spPr>
      </p:pic>
    </p:spTree>
    <p:extLst>
      <p:ext uri="{BB962C8B-B14F-4D97-AF65-F5344CB8AC3E}">
        <p14:creationId xmlns:p14="http://schemas.microsoft.com/office/powerpoint/2010/main" val="209866109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0" y="0"/>
            <a:ext cx="12191339" cy="6857998"/>
          </a:xfrm>
          <a:prstGeom prst="rect">
            <a:avLst/>
          </a:prstGeom>
        </p:spPr>
      </p:pic>
    </p:spTree>
    <p:extLst>
      <p:ext uri="{BB962C8B-B14F-4D97-AF65-F5344CB8AC3E}">
        <p14:creationId xmlns:p14="http://schemas.microsoft.com/office/powerpoint/2010/main" val="92347569"/>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78151-6E9F-8648-8CCC-6BBE9F93FDA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30" y="0"/>
            <a:ext cx="12191340" cy="6857999"/>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5/23/2024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pic>
        <p:nvPicPr>
          <p:cNvPr id="8" name="Picture 7">
            <a:extLst>
              <a:ext uri="{FF2B5EF4-FFF2-40B4-BE49-F238E27FC236}">
                <a16:creationId xmlns:a16="http://schemas.microsoft.com/office/drawing/2014/main" id="{8BCBF035-C2BC-EC4F-BB46-93CE99A833E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0183149" y="365125"/>
            <a:ext cx="1589586" cy="541481"/>
          </a:xfrm>
          <a:prstGeom prst="rect">
            <a:avLst/>
          </a:prstGeom>
          <a:effectLst/>
        </p:spPr>
      </p:pic>
    </p:spTree>
    <p:extLst>
      <p:ext uri="{BB962C8B-B14F-4D97-AF65-F5344CB8AC3E}">
        <p14:creationId xmlns:p14="http://schemas.microsoft.com/office/powerpoint/2010/main" val="262395951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hyperlink" Target="mailto:mcg@wels.net" TargetMode="External"/><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8A4E-34B8-5580-0410-2506D4CED807}"/>
              </a:ext>
            </a:extLst>
          </p:cNvPr>
          <p:cNvSpPr txBox="1">
            <a:spLocks/>
          </p:cNvSpPr>
          <p:nvPr/>
        </p:nvSpPr>
        <p:spPr>
          <a:xfrm>
            <a:off x="1105334" y="4963586"/>
            <a:ext cx="9643980" cy="58779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2900" dirty="0">
                <a:solidFill>
                  <a:srgbClr val="002060"/>
                </a:solidFill>
                <a:ea typeface="Arial" charset="0"/>
                <a:cs typeface="Times New Roman" panose="02020603050405020304" pitchFamily="18" charset="0"/>
              </a:rPr>
              <a:t>Rev. Kevin Klug</a:t>
            </a:r>
          </a:p>
          <a:p>
            <a:r>
              <a:rPr lang="en-US" sz="2900" dirty="0">
                <a:solidFill>
                  <a:srgbClr val="002060"/>
                </a:solidFill>
                <a:ea typeface="Arial" charset="0"/>
                <a:cs typeface="Times New Roman" panose="02020603050405020304" pitchFamily="18" charset="0"/>
              </a:rPr>
              <a:t>Ministry of Christian Giving </a:t>
            </a:r>
            <a:r>
              <a:rPr lang="en-US" sz="2900">
                <a:solidFill>
                  <a:srgbClr val="002060"/>
                </a:solidFill>
                <a:ea typeface="Arial" charset="0"/>
                <a:cs typeface="Times New Roman" panose="02020603050405020304" pitchFamily="18" charset="0"/>
              </a:rPr>
              <a:t>District Chairman</a:t>
            </a:r>
            <a:endParaRPr lang="en-US" sz="2900" dirty="0">
              <a:solidFill>
                <a:srgbClr val="002060"/>
              </a:solidFill>
              <a:ea typeface="Arial" charset="0"/>
              <a:cs typeface="Times New Roman" panose="02020603050405020304" pitchFamily="18" charset="0"/>
            </a:endParaRPr>
          </a:p>
        </p:txBody>
      </p:sp>
    </p:spTree>
    <p:extLst>
      <p:ext uri="{BB962C8B-B14F-4D97-AF65-F5344CB8AC3E}">
        <p14:creationId xmlns:p14="http://schemas.microsoft.com/office/powerpoint/2010/main" val="37907519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1932647"/>
            <a:ext cx="10758544" cy="3960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000" b="1" dirty="0"/>
              <a:t>WELS Endowment Funds</a:t>
            </a:r>
          </a:p>
          <a:p>
            <a:pPr marL="0" indent="0">
              <a:buFont typeface="Arial"/>
              <a:buNone/>
            </a:pPr>
            <a:r>
              <a:rPr lang="en-US" dirty="0">
                <a:latin typeface="+mj-lt"/>
                <a:ea typeface="Calibri" panose="020F0502020204030204" pitchFamily="34" charset="0"/>
                <a:cs typeface="Times New Roman" panose="02020603050405020304" pitchFamily="18" charset="0"/>
              </a:rPr>
              <a:t>By the grace of Jesus, we have received </a:t>
            </a:r>
            <a:r>
              <a:rPr lang="en-US" b="1" dirty="0">
                <a:latin typeface="+mj-lt"/>
                <a:ea typeface="Calibri" panose="020F0502020204030204" pitchFamily="34" charset="0"/>
                <a:cs typeface="Times New Roman" panose="02020603050405020304" pitchFamily="18" charset="0"/>
              </a:rPr>
              <a:t>$40.7 million in gifts </a:t>
            </a:r>
            <a:r>
              <a:rPr lang="en-US" dirty="0">
                <a:latin typeface="+mj-lt"/>
                <a:ea typeface="Calibri" panose="020F0502020204030204" pitchFamily="34" charset="0"/>
                <a:cs typeface="Times New Roman" panose="02020603050405020304" pitchFamily="18" charset="0"/>
              </a:rPr>
              <a:t>since 2005 (with another </a:t>
            </a:r>
            <a:r>
              <a:rPr lang="en-US" b="1" dirty="0">
                <a:latin typeface="+mj-lt"/>
                <a:ea typeface="Calibri" panose="020F0502020204030204" pitchFamily="34" charset="0"/>
                <a:cs typeface="Times New Roman" panose="02020603050405020304" pitchFamily="18" charset="0"/>
              </a:rPr>
              <a:t>$84.1 million expected </a:t>
            </a:r>
            <a:r>
              <a:rPr lang="en-US" dirty="0">
                <a:latin typeface="+mj-lt"/>
                <a:ea typeface="Calibri" panose="020F0502020204030204" pitchFamily="34" charset="0"/>
                <a:cs typeface="Times New Roman" panose="02020603050405020304" pitchFamily="18" charset="0"/>
              </a:rPr>
              <a:t>through donors’ wills) and </a:t>
            </a:r>
            <a:r>
              <a:rPr lang="en-US" b="1" dirty="0">
                <a:latin typeface="+mj-lt"/>
                <a:ea typeface="Calibri" panose="020F0502020204030204" pitchFamily="34" charset="0"/>
                <a:cs typeface="Times New Roman" panose="02020603050405020304" pitchFamily="18" charset="0"/>
              </a:rPr>
              <a:t>distributed $1.3 million </a:t>
            </a:r>
            <a:r>
              <a:rPr lang="en-US" dirty="0">
                <a:latin typeface="+mj-lt"/>
                <a:ea typeface="Calibri" panose="020F0502020204030204" pitchFamily="34" charset="0"/>
                <a:cs typeface="Times New Roman" panose="02020603050405020304" pitchFamily="18" charset="0"/>
              </a:rPr>
              <a:t>in July from the WELS Missions and Ministerial Education Endowment Funds!</a:t>
            </a:r>
          </a:p>
          <a:p>
            <a:pPr marL="0" indent="0">
              <a:buFont typeface="Arial"/>
              <a:buNone/>
            </a:pPr>
            <a:endParaRPr lang="en-US" sz="3000" dirty="0"/>
          </a:p>
        </p:txBody>
      </p:sp>
      <p:pic>
        <p:nvPicPr>
          <p:cNvPr id="3" name="Picture 2" descr="A group of people singing in choir&#10;&#10;Description automatically generated">
            <a:extLst>
              <a:ext uri="{FF2B5EF4-FFF2-40B4-BE49-F238E27FC236}">
                <a16:creationId xmlns:a16="http://schemas.microsoft.com/office/drawing/2014/main" id="{540086AA-CDA4-B811-A8B9-16A990A74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301" y="4149279"/>
            <a:ext cx="3570888" cy="2380592"/>
          </a:xfrm>
          <a:prstGeom prst="rect">
            <a:avLst/>
          </a:prstGeom>
        </p:spPr>
      </p:pic>
      <p:pic>
        <p:nvPicPr>
          <p:cNvPr id="7" name="Picture 6" descr="A group of people posing for a photo&#10;&#10;Description automatically generated">
            <a:extLst>
              <a:ext uri="{FF2B5EF4-FFF2-40B4-BE49-F238E27FC236}">
                <a16:creationId xmlns:a16="http://schemas.microsoft.com/office/drawing/2014/main" id="{02F1420B-1733-29C1-B500-2CA8B04FB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199" y="4143203"/>
            <a:ext cx="2727621" cy="2386668"/>
          </a:xfrm>
          <a:prstGeom prst="rect">
            <a:avLst/>
          </a:prstGeom>
        </p:spPr>
      </p:pic>
    </p:spTree>
    <p:extLst>
      <p:ext uri="{BB962C8B-B14F-4D97-AF65-F5344CB8AC3E}">
        <p14:creationId xmlns:p14="http://schemas.microsoft.com/office/powerpoint/2010/main" val="633276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1932647"/>
            <a:ext cx="10758544" cy="3960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000" b="1" dirty="0"/>
              <a:t>Special offerings</a:t>
            </a:r>
          </a:p>
          <a:p>
            <a:pPr marL="0" indent="0">
              <a:buFont typeface="Arial"/>
              <a:buNone/>
            </a:pPr>
            <a:endParaRPr lang="en-US" sz="3000" dirty="0"/>
          </a:p>
        </p:txBody>
      </p:sp>
      <p:pic>
        <p:nvPicPr>
          <p:cNvPr id="6" name="Picture 5">
            <a:extLst>
              <a:ext uri="{FF2B5EF4-FFF2-40B4-BE49-F238E27FC236}">
                <a16:creationId xmlns:a16="http://schemas.microsoft.com/office/drawing/2014/main" id="{D128D9EC-196E-3277-FF94-AA9CF39B4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325" y="2651760"/>
            <a:ext cx="3250377" cy="3068320"/>
          </a:xfrm>
          <a:prstGeom prst="rect">
            <a:avLst/>
          </a:prstGeom>
        </p:spPr>
      </p:pic>
      <p:pic>
        <p:nvPicPr>
          <p:cNvPr id="9" name="Picture 8">
            <a:extLst>
              <a:ext uri="{FF2B5EF4-FFF2-40B4-BE49-F238E27FC236}">
                <a16:creationId xmlns:a16="http://schemas.microsoft.com/office/drawing/2014/main" id="{98F9D215-3BCF-9680-BADB-452E132A083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21199" y="2657915"/>
            <a:ext cx="6670177" cy="3062165"/>
          </a:xfrm>
          <a:prstGeom prst="rect">
            <a:avLst/>
          </a:prstGeom>
        </p:spPr>
      </p:pic>
      <p:sp>
        <p:nvSpPr>
          <p:cNvPr id="10" name="TextBox 9">
            <a:extLst>
              <a:ext uri="{FF2B5EF4-FFF2-40B4-BE49-F238E27FC236}">
                <a16:creationId xmlns:a16="http://schemas.microsoft.com/office/drawing/2014/main" id="{854A0DAE-16D3-5664-3466-C2EA7FA1523D}"/>
              </a:ext>
            </a:extLst>
          </p:cNvPr>
          <p:cNvSpPr txBox="1"/>
          <p:nvPr/>
        </p:nvSpPr>
        <p:spPr>
          <a:xfrm>
            <a:off x="910325" y="5893184"/>
            <a:ext cx="3250377" cy="461665"/>
          </a:xfrm>
          <a:prstGeom prst="rect">
            <a:avLst/>
          </a:prstGeom>
          <a:noFill/>
        </p:spPr>
        <p:txBody>
          <a:bodyPr wrap="square" rtlCol="0">
            <a:spAutoFit/>
          </a:bodyPr>
          <a:lstStyle/>
          <a:p>
            <a:r>
              <a:rPr lang="en-US" sz="2400" dirty="0"/>
              <a:t>100 Missions in 10 Years</a:t>
            </a:r>
          </a:p>
        </p:txBody>
      </p:sp>
      <p:sp>
        <p:nvSpPr>
          <p:cNvPr id="11" name="TextBox 10">
            <a:extLst>
              <a:ext uri="{FF2B5EF4-FFF2-40B4-BE49-F238E27FC236}">
                <a16:creationId xmlns:a16="http://schemas.microsoft.com/office/drawing/2014/main" id="{9B3A6720-0E40-3E33-C430-54CD5E6902F3}"/>
              </a:ext>
            </a:extLst>
          </p:cNvPr>
          <p:cNvSpPr txBox="1"/>
          <p:nvPr/>
        </p:nvSpPr>
        <p:spPr>
          <a:xfrm>
            <a:off x="4521199" y="5893184"/>
            <a:ext cx="5638801" cy="461665"/>
          </a:xfrm>
          <a:prstGeom prst="rect">
            <a:avLst/>
          </a:prstGeom>
          <a:noFill/>
        </p:spPr>
        <p:txBody>
          <a:bodyPr wrap="square" rtlCol="0">
            <a:spAutoFit/>
          </a:bodyPr>
          <a:lstStyle/>
          <a:p>
            <a:r>
              <a:rPr lang="en-US" sz="2400" dirty="0"/>
              <a:t>Luther Preparatory School Music Center</a:t>
            </a:r>
          </a:p>
        </p:txBody>
      </p:sp>
    </p:spTree>
    <p:extLst>
      <p:ext uri="{BB962C8B-B14F-4D97-AF65-F5344CB8AC3E}">
        <p14:creationId xmlns:p14="http://schemas.microsoft.com/office/powerpoint/2010/main" val="2903137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2079795"/>
            <a:ext cx="10758544" cy="39605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sz="3200" b="1" dirty="0"/>
              <a:t>CMO subscriptions for 2024</a:t>
            </a:r>
            <a:r>
              <a:rPr lang="en-US" sz="3200" dirty="0"/>
              <a:t> point to a 1.0 percent decrease from 2023 actual offerings.</a:t>
            </a:r>
          </a:p>
          <a:p>
            <a:pPr>
              <a:lnSpc>
                <a:spcPct val="100000"/>
              </a:lnSpc>
            </a:pPr>
            <a:r>
              <a:rPr lang="en-US" sz="3200" b="1" baseline="0" dirty="0"/>
              <a:t>Through April, </a:t>
            </a:r>
            <a:r>
              <a:rPr lang="en-US" sz="3200" baseline="0" dirty="0"/>
              <a:t>offerings total </a:t>
            </a:r>
            <a:r>
              <a:rPr lang="en-US" sz="3200" b="1" baseline="0" dirty="0"/>
              <a:t>$7.45 million</a:t>
            </a:r>
            <a:r>
              <a:rPr lang="en-US" sz="3200" baseline="0" dirty="0"/>
              <a:t>, which is </a:t>
            </a:r>
            <a:r>
              <a:rPr lang="en-US" sz="3200" dirty="0"/>
              <a:t>up $517,000 (7.5 percent) from the </a:t>
            </a:r>
            <a:r>
              <a:rPr lang="en-US" sz="3200" baseline="0" dirty="0"/>
              <a:t> CMO that we received during the first four months of 2023 and $266,000 (3.7 percent) higher than projected receipts. </a:t>
            </a:r>
            <a:endParaRPr lang="en-US" sz="3200" dirty="0"/>
          </a:p>
          <a:p>
            <a:pPr>
              <a:lnSpc>
                <a:spcPct val="100000"/>
              </a:lnSpc>
            </a:pPr>
            <a:r>
              <a:rPr lang="en-US" sz="3200" dirty="0"/>
              <a:t>We praise the Lord and thank his people for these gifts and commitments!</a:t>
            </a:r>
          </a:p>
          <a:p>
            <a:pPr marL="0" indent="0">
              <a:buFont typeface="Arial"/>
              <a:buNone/>
            </a:pPr>
            <a:endParaRPr lang="en-US" sz="3000" dirty="0"/>
          </a:p>
        </p:txBody>
      </p:sp>
    </p:spTree>
    <p:extLst>
      <p:ext uri="{BB962C8B-B14F-4D97-AF65-F5344CB8AC3E}">
        <p14:creationId xmlns:p14="http://schemas.microsoft.com/office/powerpoint/2010/main" val="1259673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2142855"/>
            <a:ext cx="10758544" cy="39605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When setting CMO, aim for ten percent of offerings. If at or above this goal, encourage your congregation to maintain its generous support or consider increasing it as you’re able with God’s blessing.</a:t>
            </a:r>
          </a:p>
          <a:p>
            <a:r>
              <a:rPr lang="en-US" sz="3200"/>
              <a:t>“For if the willingness is there, the gift is acceptable according to what one has, not according to what one does not have”          (2 Corinthians 8:12).</a:t>
            </a:r>
          </a:p>
          <a:p>
            <a:r>
              <a:rPr lang="en-US" sz="3200"/>
              <a:t>“Excel in this grace of giving. . . . For you know the grace of our Lord Jesus Christ” (2 Corinthians 8:7,9).</a:t>
            </a:r>
          </a:p>
          <a:p>
            <a:pPr marL="0" indent="0">
              <a:buFont typeface="Arial"/>
              <a:buNone/>
            </a:pPr>
            <a:endParaRPr lang="en-US" sz="3000"/>
          </a:p>
        </p:txBody>
      </p:sp>
    </p:spTree>
    <p:extLst>
      <p:ext uri="{BB962C8B-B14F-4D97-AF65-F5344CB8AC3E}">
        <p14:creationId xmlns:p14="http://schemas.microsoft.com/office/powerpoint/2010/main" val="4004646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a:xfrm>
            <a:off x="4681330" y="365125"/>
            <a:ext cx="6915414" cy="1325563"/>
          </a:xfrm>
        </p:spPr>
        <p:txBody>
          <a:bodyPr/>
          <a:lstStyle/>
          <a:p>
            <a:r>
              <a:rPr lang="en-US"/>
              <a:t>Congregation Mission Offerings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2216425"/>
            <a:ext cx="10758544" cy="3960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i="1"/>
              <a:t>WELS Connection</a:t>
            </a:r>
          </a:p>
          <a:p>
            <a:r>
              <a:rPr lang="en-US" sz="3200" i="1"/>
              <a:t>Together</a:t>
            </a:r>
            <a:r>
              <a:rPr lang="en-US" sz="3200"/>
              <a:t> e-newsletter</a:t>
            </a:r>
          </a:p>
          <a:p>
            <a:r>
              <a:rPr lang="en-US" sz="3200" i="1"/>
              <a:t>Forward in Christ</a:t>
            </a:r>
          </a:p>
          <a:p>
            <a:r>
              <a:rPr lang="en-US" sz="3200"/>
              <a:t>Annual Report (includes PowerPoint)</a:t>
            </a:r>
          </a:p>
          <a:p>
            <a:r>
              <a:rPr lang="en-US" sz="3200"/>
              <a:t>Annual CMO setting materials</a:t>
            </a:r>
          </a:p>
          <a:p>
            <a:pPr marL="0" indent="0">
              <a:buFont typeface="Arial"/>
              <a:buNone/>
            </a:pPr>
            <a:endParaRPr lang="en-US" sz="3000"/>
          </a:p>
        </p:txBody>
      </p:sp>
      <p:pic>
        <p:nvPicPr>
          <p:cNvPr id="3" name="Picture 2">
            <a:extLst>
              <a:ext uri="{FF2B5EF4-FFF2-40B4-BE49-F238E27FC236}">
                <a16:creationId xmlns:a16="http://schemas.microsoft.com/office/drawing/2014/main" id="{2105C86B-9F8B-9086-57F2-84EC26994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9037" y="1971040"/>
            <a:ext cx="2906326" cy="3769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4347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a:xfrm>
            <a:off x="4681330" y="365125"/>
            <a:ext cx="6915414" cy="1325563"/>
          </a:xfrm>
        </p:spPr>
        <p:txBody>
          <a:bodyPr/>
          <a:lstStyle/>
          <a:p>
            <a:r>
              <a:rPr lang="en-US"/>
              <a:t>Individual offerings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754118" y="2069285"/>
            <a:ext cx="7223760" cy="396053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200" b="1" dirty="0"/>
              <a:t>WELS Christian giving counselors</a:t>
            </a:r>
          </a:p>
          <a:p>
            <a:r>
              <a:rPr lang="en-US" sz="3000"/>
              <a:t>Offer Christ-centered</a:t>
            </a:r>
            <a:r>
              <a:rPr lang="en-US" sz="3000" dirty="0"/>
              <a:t>, relationship-based, free, confidential help</a:t>
            </a:r>
          </a:p>
          <a:p>
            <a:r>
              <a:rPr lang="en-US" sz="3000" dirty="0"/>
              <a:t>Connect donors’ interests with our areas of ministry</a:t>
            </a:r>
          </a:p>
          <a:p>
            <a:r>
              <a:rPr lang="en-US" sz="3000" dirty="0"/>
              <a:t>Assist with major gifts of assets according to donors’ interests and abilities</a:t>
            </a:r>
          </a:p>
          <a:p>
            <a:r>
              <a:rPr lang="en-US" sz="3000" dirty="0"/>
              <a:t>Nurture donors to consider supporting Christ’s work now and through their wills as the Lord has blessed them</a:t>
            </a:r>
          </a:p>
          <a:p>
            <a:pPr marL="0" indent="0">
              <a:buFont typeface="Arial"/>
              <a:buNone/>
            </a:pPr>
            <a:endParaRPr lang="en-US" sz="3000" dirty="0"/>
          </a:p>
        </p:txBody>
      </p:sp>
      <p:pic>
        <p:nvPicPr>
          <p:cNvPr id="6" name="Picture 5" descr="A group of people sitting on a couch&#10;&#10;Description automatically generated with medium confidence">
            <a:extLst>
              <a:ext uri="{FF2B5EF4-FFF2-40B4-BE49-F238E27FC236}">
                <a16:creationId xmlns:a16="http://schemas.microsoft.com/office/drawing/2014/main" id="{2BF9D0A9-7DFA-4C5C-DF29-9D500EBFC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857" y="2606571"/>
            <a:ext cx="4070101" cy="2538247"/>
          </a:xfrm>
          <a:prstGeom prst="rect">
            <a:avLst/>
          </a:prstGeom>
        </p:spPr>
      </p:pic>
    </p:spTree>
    <p:extLst>
      <p:ext uri="{BB962C8B-B14F-4D97-AF65-F5344CB8AC3E}">
        <p14:creationId xmlns:p14="http://schemas.microsoft.com/office/powerpoint/2010/main" val="4084206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a:xfrm>
            <a:off x="4681330" y="365125"/>
            <a:ext cx="6915414" cy="1325563"/>
          </a:xfrm>
        </p:spPr>
        <p:txBody>
          <a:bodyPr/>
          <a:lstStyle/>
          <a:p>
            <a:r>
              <a:rPr lang="en-US"/>
              <a:t>Individual offerings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1135643" y="2090305"/>
            <a:ext cx="10758544" cy="3960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Your giving counselors:</a:t>
            </a:r>
          </a:p>
          <a:p>
            <a:r>
              <a:rPr lang="en-US" sz="3000" b="1" dirty="0"/>
              <a:t>Rev. Steve Schmeling, Current Gifts</a:t>
            </a:r>
          </a:p>
          <a:p>
            <a:pPr marL="0" indent="0">
              <a:buNone/>
            </a:pPr>
            <a:r>
              <a:rPr lang="en-US" dirty="0"/>
              <a:t>           Phone: 612-222-2050</a:t>
            </a:r>
          </a:p>
          <a:p>
            <a:pPr marL="0" indent="0">
              <a:buNone/>
            </a:pPr>
            <a:r>
              <a:rPr lang="en-US" dirty="0"/>
              <a:t>           E-mail</a:t>
            </a:r>
            <a:r>
              <a:rPr lang="en-US"/>
              <a:t>: steve.schmeling@</a:t>
            </a:r>
            <a:r>
              <a:rPr lang="en-US" dirty="0"/>
              <a:t>wels.net</a:t>
            </a:r>
          </a:p>
          <a:p>
            <a:r>
              <a:rPr lang="en-US" sz="3000" b="1" dirty="0"/>
              <a:t>Rev. Kurt Lueneburg, Deferred Gifts</a:t>
            </a:r>
          </a:p>
          <a:p>
            <a:pPr marL="0" indent="0">
              <a:buFont typeface="Arial"/>
              <a:buNone/>
            </a:pPr>
            <a:r>
              <a:rPr lang="fr-FR" sz="3000" dirty="0"/>
              <a:t>          </a:t>
            </a:r>
            <a:r>
              <a:rPr lang="fr-FR" dirty="0"/>
              <a:t>Phone: 612-599-9316</a:t>
            </a:r>
          </a:p>
          <a:p>
            <a:pPr marL="0" indent="0">
              <a:buFont typeface="Arial"/>
              <a:buNone/>
            </a:pPr>
            <a:r>
              <a:rPr lang="fr-FR" dirty="0"/>
              <a:t>           E-mail: kurt.lueneburg@wels.net</a:t>
            </a:r>
          </a:p>
          <a:p>
            <a:pPr marL="0" indent="0">
              <a:buFont typeface="Arial"/>
              <a:buNone/>
            </a:pPr>
            <a:endParaRPr lang="en-US" sz="3000" dirty="0"/>
          </a:p>
        </p:txBody>
      </p:sp>
      <p:pic>
        <p:nvPicPr>
          <p:cNvPr id="7" name="Picture 6">
            <a:extLst>
              <a:ext uri="{FF2B5EF4-FFF2-40B4-BE49-F238E27FC236}">
                <a16:creationId xmlns:a16="http://schemas.microsoft.com/office/drawing/2014/main" id="{841B7791-6438-CCC8-6324-426D70EAB84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87360" y="4229003"/>
            <a:ext cx="1247986" cy="1579686"/>
          </a:xfrm>
          <a:prstGeom prst="rect">
            <a:avLst/>
          </a:prstGeom>
        </p:spPr>
      </p:pic>
      <p:pic>
        <p:nvPicPr>
          <p:cNvPr id="3" name="Picture 2" descr="A person in a suit and tie&#10;&#10;Description automatically generated">
            <a:extLst>
              <a:ext uri="{FF2B5EF4-FFF2-40B4-BE49-F238E27FC236}">
                <a16:creationId xmlns:a16="http://schemas.microsoft.com/office/drawing/2014/main" id="{F422517E-9C86-48FF-EF71-643B300F06E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87360" y="2598517"/>
            <a:ext cx="1247986" cy="1579686"/>
          </a:xfrm>
          <a:prstGeom prst="rect">
            <a:avLst/>
          </a:prstGeom>
        </p:spPr>
      </p:pic>
    </p:spTree>
    <p:extLst>
      <p:ext uri="{BB962C8B-B14F-4D97-AF65-F5344CB8AC3E}">
        <p14:creationId xmlns:p14="http://schemas.microsoft.com/office/powerpoint/2010/main" val="3487233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a:xfrm>
            <a:off x="4681330" y="365125"/>
            <a:ext cx="6915414" cy="1325563"/>
          </a:xfrm>
        </p:spPr>
        <p:txBody>
          <a:bodyPr/>
          <a:lstStyle/>
          <a:p>
            <a:r>
              <a:rPr lang="en-US"/>
              <a:t>Individual offerings</a:t>
            </a:r>
          </a:p>
        </p:txBody>
      </p:sp>
      <p:pic>
        <p:nvPicPr>
          <p:cNvPr id="3" name="Picture 2">
            <a:extLst>
              <a:ext uri="{FF2B5EF4-FFF2-40B4-BE49-F238E27FC236}">
                <a16:creationId xmlns:a16="http://schemas.microsoft.com/office/drawing/2014/main" id="{18BFAB61-B9F0-DB73-34CC-DE0631FA9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207" y="1645765"/>
            <a:ext cx="7780233" cy="4847110"/>
          </a:xfrm>
          <a:prstGeom prst="rect">
            <a:avLst/>
          </a:prstGeom>
        </p:spPr>
      </p:pic>
    </p:spTree>
    <p:extLst>
      <p:ext uri="{BB962C8B-B14F-4D97-AF65-F5344CB8AC3E}">
        <p14:creationId xmlns:p14="http://schemas.microsoft.com/office/powerpoint/2010/main" val="1883934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Individual offerings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2090303"/>
            <a:ext cx="10758544" cy="39605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In fiscal year 2023-24, WELS Christian giving counselors (12.1 full-time equivalents) </a:t>
            </a:r>
          </a:p>
          <a:p>
            <a:r>
              <a:rPr lang="en-US" dirty="0"/>
              <a:t>conducted 1,300 meaningful visits and 2,697 meaningful contacts with donors.</a:t>
            </a:r>
          </a:p>
          <a:p>
            <a:r>
              <a:rPr lang="en-US" dirty="0"/>
              <a:t>nurtured $11.3 million in immediate gifts </a:t>
            </a:r>
            <a:r>
              <a:rPr lang="en-US"/>
              <a:t>and $31.9 </a:t>
            </a:r>
            <a:r>
              <a:rPr lang="en-US" dirty="0"/>
              <a:t>million in deferred expectancies from assigned donors.</a:t>
            </a:r>
          </a:p>
          <a:p>
            <a:r>
              <a:rPr lang="en-US" dirty="0"/>
              <a:t>helped donors arrange 184 major gift opportunities (current and deferred) totaling $42.7 million. </a:t>
            </a:r>
          </a:p>
          <a:p>
            <a:pPr marL="0" indent="0">
              <a:buNone/>
            </a:pPr>
            <a:r>
              <a:rPr lang="en-US" dirty="0"/>
              <a:t>To God be the glory!</a:t>
            </a:r>
          </a:p>
        </p:txBody>
      </p:sp>
    </p:spTree>
    <p:extLst>
      <p:ext uri="{BB962C8B-B14F-4D97-AF65-F5344CB8AC3E}">
        <p14:creationId xmlns:p14="http://schemas.microsoft.com/office/powerpoint/2010/main" val="1471650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a:xfrm>
            <a:off x="4681330" y="365125"/>
            <a:ext cx="6915414" cy="1325563"/>
          </a:xfrm>
        </p:spPr>
        <p:txBody>
          <a:bodyPr/>
          <a:lstStyle/>
          <a:p>
            <a:r>
              <a:rPr lang="en-US"/>
              <a:t>Individual offerings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2142855"/>
            <a:ext cx="7223760" cy="396053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en-US" sz="3600" b="1" dirty="0"/>
              <a:t>IRA charitable distributions</a:t>
            </a:r>
          </a:p>
          <a:p>
            <a:pPr marL="0" indent="0">
              <a:buNone/>
            </a:pPr>
            <a:endParaRPr lang="en-US" sz="700" dirty="0"/>
          </a:p>
          <a:p>
            <a:pPr marL="0" indent="0">
              <a:lnSpc>
                <a:spcPct val="120000"/>
              </a:lnSpc>
              <a:buNone/>
            </a:pPr>
            <a:r>
              <a:rPr lang="en-US" sz="3600" dirty="0"/>
              <a:t>Those 70.5 or older can make tax-free gifts to ministry from their IRAs.</a:t>
            </a:r>
          </a:p>
          <a:p>
            <a:pPr marL="0" indent="0">
              <a:lnSpc>
                <a:spcPct val="120000"/>
              </a:lnSpc>
              <a:buNone/>
            </a:pPr>
            <a:r>
              <a:rPr lang="en-US" sz="3600" dirty="0"/>
              <a:t>Consider directing required minimum distributions to ministry to save on taxes, then using the cash you would have given to charity for other needs.</a:t>
            </a:r>
          </a:p>
          <a:p>
            <a:pPr marL="0" indent="0">
              <a:lnSpc>
                <a:spcPct val="120000"/>
              </a:lnSpc>
              <a:buNone/>
            </a:pPr>
            <a:r>
              <a:rPr lang="en-US" sz="3600" dirty="0">
                <a:solidFill>
                  <a:srgbClr val="0000FF"/>
                </a:solidFill>
              </a:rPr>
              <a:t>wels.net/</a:t>
            </a:r>
            <a:r>
              <a:rPr lang="en-US" sz="3600" dirty="0" err="1">
                <a:solidFill>
                  <a:srgbClr val="0000FF"/>
                </a:solidFill>
              </a:rPr>
              <a:t>qcd</a:t>
            </a:r>
            <a:endParaRPr lang="en-US" sz="3600" dirty="0">
              <a:solidFill>
                <a:srgbClr val="0000FF"/>
              </a:solidFill>
            </a:endParaRPr>
          </a:p>
          <a:p>
            <a:pPr marL="0" indent="0">
              <a:buFont typeface="Arial"/>
              <a:buNone/>
            </a:pPr>
            <a:endParaRPr lang="en-US" sz="3000" dirty="0"/>
          </a:p>
        </p:txBody>
      </p:sp>
      <p:pic>
        <p:nvPicPr>
          <p:cNvPr id="3" name="Picture 2">
            <a:extLst>
              <a:ext uri="{FF2B5EF4-FFF2-40B4-BE49-F238E27FC236}">
                <a16:creationId xmlns:a16="http://schemas.microsoft.com/office/drawing/2014/main" id="{54900408-D236-B8A9-CD5D-467D400BE3B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245999" y="1690688"/>
            <a:ext cx="3520255" cy="4527232"/>
          </a:xfrm>
          <a:prstGeom prst="rect">
            <a:avLst/>
          </a:prstGeom>
        </p:spPr>
      </p:pic>
    </p:spTree>
    <p:extLst>
      <p:ext uri="{BB962C8B-B14F-4D97-AF65-F5344CB8AC3E}">
        <p14:creationId xmlns:p14="http://schemas.microsoft.com/office/powerpoint/2010/main" val="78647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cross with the sun shining through the clouds&#10;&#10;Description automatically generated with low confidence">
            <a:extLst>
              <a:ext uri="{FF2B5EF4-FFF2-40B4-BE49-F238E27FC236}">
                <a16:creationId xmlns:a16="http://schemas.microsoft.com/office/drawing/2014/main" id="{E3B0E4A8-4E6E-3666-493E-C791FB2711A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a:stretch/>
        </p:blipFill>
        <p:spPr>
          <a:xfrm>
            <a:off x="-1" y="10"/>
            <a:ext cx="12228129" cy="4666928"/>
          </a:xfrm>
          <a:prstGeom prst="rect">
            <a:avLst/>
          </a:prstGeom>
        </p:spPr>
      </p:pic>
      <p:grpSp>
        <p:nvGrpSpPr>
          <p:cNvPr id="28" name="Group 27">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29" name="Freeform: Shape 28">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2" name="Freeform: Shape 31">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a:p>
          </p:txBody>
        </p:sp>
      </p:grpSp>
      <p:sp>
        <p:nvSpPr>
          <p:cNvPr id="10" name="Title 3">
            <a:extLst>
              <a:ext uri="{FF2B5EF4-FFF2-40B4-BE49-F238E27FC236}">
                <a16:creationId xmlns:a16="http://schemas.microsoft.com/office/drawing/2014/main" id="{F793556A-8268-070B-5B3F-6C1032CBE152}"/>
              </a:ext>
            </a:extLst>
          </p:cNvPr>
          <p:cNvSpPr>
            <a:spLocks noGrp="1"/>
          </p:cNvSpPr>
          <p:nvPr>
            <p:ph type="title"/>
          </p:nvPr>
        </p:nvSpPr>
        <p:spPr>
          <a:xfrm>
            <a:off x="804672" y="4551037"/>
            <a:ext cx="5021782" cy="1509931"/>
          </a:xfrm>
        </p:spPr>
        <p:txBody>
          <a:bodyPr vert="horz" lIns="91440" tIns="45720" rIns="91440" bIns="45720" rtlCol="0" anchor="ctr">
            <a:normAutofit/>
          </a:bodyPr>
          <a:lstStyle/>
          <a:p>
            <a:r>
              <a:rPr lang="en-US" sz="3600" dirty="0">
                <a:solidFill>
                  <a:schemeClr val="tx2"/>
                </a:solidFill>
              </a:rPr>
              <a:t>WELS Ministry of Christian Giving mission</a:t>
            </a:r>
          </a:p>
        </p:txBody>
      </p:sp>
      <p:sp>
        <p:nvSpPr>
          <p:cNvPr id="11" name="Content Placeholder 4">
            <a:extLst>
              <a:ext uri="{FF2B5EF4-FFF2-40B4-BE49-F238E27FC236}">
                <a16:creationId xmlns:a16="http://schemas.microsoft.com/office/drawing/2014/main" id="{DFAC9114-D722-61F4-2287-C41EE11DD7C9}"/>
              </a:ext>
            </a:extLst>
          </p:cNvPr>
          <p:cNvSpPr txBox="1">
            <a:spLocks/>
          </p:cNvSpPr>
          <p:nvPr/>
        </p:nvSpPr>
        <p:spPr>
          <a:xfrm>
            <a:off x="6470247" y="4078011"/>
            <a:ext cx="5511546" cy="279575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tx2"/>
                </a:solidFill>
              </a:rPr>
              <a:t>We encourage members to excel in the grace of </a:t>
            </a:r>
            <a:r>
              <a:rPr lang="en-US">
                <a:solidFill>
                  <a:schemeClr val="tx2"/>
                </a:solidFill>
              </a:rPr>
              <a:t>giving and assist </a:t>
            </a:r>
            <a:r>
              <a:rPr lang="en-US" dirty="0">
                <a:solidFill>
                  <a:schemeClr val="tx2"/>
                </a:solidFill>
              </a:rPr>
              <a:t>them in making planned gifts to support the gospel ministry of their congregations, synod, and WELS-affiliated ministries.</a:t>
            </a:r>
          </a:p>
          <a:p>
            <a:pPr>
              <a:buFont typeface="Arial" panose="020B0604020202020204" pitchFamily="34" charset="0"/>
              <a:buChar char="•"/>
            </a:pPr>
            <a:endParaRPr lang="en-US" sz="1800" dirty="0">
              <a:solidFill>
                <a:schemeClr val="tx2"/>
              </a:solidFill>
            </a:endParaRPr>
          </a:p>
        </p:txBody>
      </p:sp>
    </p:spTree>
    <p:extLst>
      <p:ext uri="{BB962C8B-B14F-4D97-AF65-F5344CB8AC3E}">
        <p14:creationId xmlns:p14="http://schemas.microsoft.com/office/powerpoint/2010/main" val="286732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a:xfrm>
            <a:off x="4681330" y="365125"/>
            <a:ext cx="6915414" cy="1325563"/>
          </a:xfrm>
        </p:spPr>
        <p:txBody>
          <a:bodyPr/>
          <a:lstStyle/>
          <a:p>
            <a:r>
              <a:rPr lang="en-US" dirty="0"/>
              <a:t>Resources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2216425"/>
            <a:ext cx="7223760" cy="3960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en-US" sz="3600" b="1" dirty="0"/>
              <a:t>Grace of Giving</a:t>
            </a:r>
            <a:endParaRPr lang="en-US" sz="3600" dirty="0"/>
          </a:p>
          <a:p>
            <a:pPr marL="0" indent="0">
              <a:buNone/>
            </a:pPr>
            <a:r>
              <a:rPr lang="en-US" sz="3200" dirty="0"/>
              <a:t>Newsletter from WELS Ministry of Christian Giving and WELS Foundation with ministry updates and planned giving options</a:t>
            </a:r>
          </a:p>
          <a:p>
            <a:pPr marL="0" indent="0">
              <a:buNone/>
            </a:pPr>
            <a:r>
              <a:rPr lang="en-US" sz="3200" dirty="0">
                <a:solidFill>
                  <a:srgbClr val="0000FF"/>
                </a:solidFill>
              </a:rPr>
              <a:t>wels.net/</a:t>
            </a:r>
            <a:r>
              <a:rPr lang="en-US" sz="3200" dirty="0" err="1">
                <a:solidFill>
                  <a:srgbClr val="0000FF"/>
                </a:solidFill>
              </a:rPr>
              <a:t>graceofgiving</a:t>
            </a:r>
            <a:endParaRPr lang="en-US" sz="3200" dirty="0">
              <a:solidFill>
                <a:srgbClr val="0000FF"/>
              </a:solidFill>
            </a:endParaRPr>
          </a:p>
          <a:p>
            <a:pPr marL="0" indent="0">
              <a:buFont typeface="Arial"/>
              <a:buNone/>
            </a:pPr>
            <a:endParaRPr lang="en-US" sz="3000" dirty="0"/>
          </a:p>
        </p:txBody>
      </p:sp>
      <p:pic>
        <p:nvPicPr>
          <p:cNvPr id="3" name="Picture 2">
            <a:extLst>
              <a:ext uri="{FF2B5EF4-FFF2-40B4-BE49-F238E27FC236}">
                <a16:creationId xmlns:a16="http://schemas.microsoft.com/office/drawing/2014/main" id="{AE0312C1-F5E9-2026-5125-D1C0B4CF6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1276" y="1690688"/>
            <a:ext cx="3457707" cy="44678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2612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a:xfrm>
            <a:off x="4681330" y="365125"/>
            <a:ext cx="6915414" cy="1325563"/>
          </a:xfrm>
        </p:spPr>
        <p:txBody>
          <a:bodyPr/>
          <a:lstStyle/>
          <a:p>
            <a:r>
              <a:rPr lang="en-US"/>
              <a:t>Resources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2100815"/>
            <a:ext cx="7223760" cy="39605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en-US" sz="3600" b="1"/>
              <a:t>Congregational Planned Giving</a:t>
            </a:r>
          </a:p>
          <a:p>
            <a:pPr marL="0" indent="0">
              <a:buNone/>
            </a:pPr>
            <a:r>
              <a:rPr lang="en-US" sz="3200"/>
              <a:t>Encourage planned giving in your church using synod resources and your local giving counselor</a:t>
            </a:r>
          </a:p>
          <a:p>
            <a:pPr marL="0" indent="0">
              <a:buNone/>
            </a:pPr>
            <a:r>
              <a:rPr lang="en-US" sz="3200">
                <a:solidFill>
                  <a:srgbClr val="0000FF"/>
                </a:solidFill>
              </a:rPr>
              <a:t>wels.net/</a:t>
            </a:r>
            <a:r>
              <a:rPr lang="en-US" sz="3200" err="1">
                <a:solidFill>
                  <a:srgbClr val="0000FF"/>
                </a:solidFill>
              </a:rPr>
              <a:t>plannedgivingprogram</a:t>
            </a:r>
            <a:endParaRPr lang="en-US" sz="3200"/>
          </a:p>
          <a:p>
            <a:pPr marL="0" indent="0">
              <a:buFont typeface="Arial"/>
              <a:buNone/>
            </a:pPr>
            <a:endParaRPr lang="en-US" sz="3000"/>
          </a:p>
        </p:txBody>
      </p:sp>
      <p:pic>
        <p:nvPicPr>
          <p:cNvPr id="3" name="Picture 2">
            <a:extLst>
              <a:ext uri="{FF2B5EF4-FFF2-40B4-BE49-F238E27FC236}">
                <a16:creationId xmlns:a16="http://schemas.microsoft.com/office/drawing/2014/main" id="{51FFAFEF-D3D1-5265-674B-BDA77C669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945" y="1992975"/>
            <a:ext cx="2900855" cy="3744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4501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a:xfrm>
            <a:off x="4681330" y="365125"/>
            <a:ext cx="6915414" cy="1325563"/>
          </a:xfrm>
        </p:spPr>
        <p:txBody>
          <a:bodyPr/>
          <a:lstStyle/>
          <a:p>
            <a:r>
              <a:rPr lang="en-US"/>
              <a:t>Resources</a:t>
            </a:r>
          </a:p>
        </p:txBody>
      </p:sp>
      <p:sp>
        <p:nvSpPr>
          <p:cNvPr id="4" name="Content Placeholder 2">
            <a:extLst>
              <a:ext uri="{FF2B5EF4-FFF2-40B4-BE49-F238E27FC236}">
                <a16:creationId xmlns:a16="http://schemas.microsoft.com/office/drawing/2014/main" id="{C00B765B-3931-493E-CDD8-B79C8C2B072A}"/>
              </a:ext>
            </a:extLst>
          </p:cNvPr>
          <p:cNvSpPr txBox="1">
            <a:spLocks/>
          </p:cNvSpPr>
          <p:nvPr/>
        </p:nvSpPr>
        <p:spPr>
          <a:xfrm>
            <a:off x="838200" y="2216425"/>
            <a:ext cx="7223760" cy="396053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a:buChar char="•"/>
              <a:defRPr sz="2800" kern="1200">
                <a:solidFill>
                  <a:srgbClr val="0B2940"/>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0B2940"/>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0B2940"/>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B294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0" indent="0">
              <a:buNone/>
            </a:pPr>
            <a:r>
              <a:rPr lang="en-US" sz="5400" b="1"/>
              <a:t>Stewardship Toolbox</a:t>
            </a:r>
          </a:p>
          <a:p>
            <a:pPr>
              <a:lnSpc>
                <a:spcPct val="120000"/>
              </a:lnSpc>
            </a:pPr>
            <a:r>
              <a:rPr lang="en-US" sz="4800"/>
              <a:t>“Mission prayers” for various ministries</a:t>
            </a:r>
          </a:p>
          <a:p>
            <a:pPr>
              <a:lnSpc>
                <a:spcPct val="120000"/>
              </a:lnSpc>
            </a:pPr>
            <a:r>
              <a:rPr lang="en-US" sz="4800"/>
              <a:t>“Stewardship by the Lectionary” devotionals based on weekly readings share God’s stewardship truths according to the pericope</a:t>
            </a:r>
          </a:p>
          <a:p>
            <a:pPr marL="0" indent="0">
              <a:lnSpc>
                <a:spcPct val="120000"/>
              </a:lnSpc>
              <a:buNone/>
            </a:pPr>
            <a:r>
              <a:rPr lang="en-US" sz="4800">
                <a:solidFill>
                  <a:srgbClr val="0000CC"/>
                </a:solidFill>
              </a:rPr>
              <a:t>   mcg.welsrc.net</a:t>
            </a:r>
          </a:p>
          <a:p>
            <a:pPr marL="0" indent="0">
              <a:buFont typeface="Arial"/>
              <a:buNone/>
            </a:pPr>
            <a:endParaRPr lang="en-US" sz="3000"/>
          </a:p>
        </p:txBody>
      </p:sp>
      <p:pic>
        <p:nvPicPr>
          <p:cNvPr id="3" name="Picture 2">
            <a:extLst>
              <a:ext uri="{FF2B5EF4-FFF2-40B4-BE49-F238E27FC236}">
                <a16:creationId xmlns:a16="http://schemas.microsoft.com/office/drawing/2014/main" id="{5B1A93A6-2A9D-476A-1E37-E7E8A2D04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478" y="2181463"/>
            <a:ext cx="3323809" cy="3000000"/>
          </a:xfrm>
          <a:prstGeom prst="rect">
            <a:avLst/>
          </a:prstGeom>
        </p:spPr>
      </p:pic>
    </p:spTree>
    <p:extLst>
      <p:ext uri="{BB962C8B-B14F-4D97-AF65-F5344CB8AC3E}">
        <p14:creationId xmlns:p14="http://schemas.microsoft.com/office/powerpoint/2010/main" val="1123232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a:xfrm>
            <a:off x="4887310" y="249515"/>
            <a:ext cx="6466490" cy="1325563"/>
          </a:xfrm>
        </p:spPr>
        <p:txBody>
          <a:bodyPr/>
          <a:lstStyle/>
          <a:p>
            <a:r>
              <a:rPr lang="en-US"/>
              <a:t>Scriptural encouragement</a:t>
            </a:r>
          </a:p>
        </p:txBody>
      </p:sp>
      <p:sp>
        <p:nvSpPr>
          <p:cNvPr id="5" name="Content Placeholder 4">
            <a:extLst>
              <a:ext uri="{FF2B5EF4-FFF2-40B4-BE49-F238E27FC236}">
                <a16:creationId xmlns:a16="http://schemas.microsoft.com/office/drawing/2014/main" id="{50153C13-D048-12D0-3940-7F5402F937AD}"/>
              </a:ext>
            </a:extLst>
          </p:cNvPr>
          <p:cNvSpPr>
            <a:spLocks noGrp="1"/>
          </p:cNvSpPr>
          <p:nvPr>
            <p:ph idx="1"/>
          </p:nvPr>
        </p:nvSpPr>
        <p:spPr>
          <a:xfrm>
            <a:off x="4887310" y="1710015"/>
            <a:ext cx="6466490" cy="4351338"/>
          </a:xfrm>
        </p:spPr>
        <p:txBody>
          <a:bodyPr/>
          <a:lstStyle/>
          <a:p>
            <a:pPr marL="0" indent="0">
              <a:buNone/>
            </a:pPr>
            <a:r>
              <a:rPr lang="en-US" dirty="0"/>
              <a:t>“Therefore, brothers and sisters, </a:t>
            </a:r>
            <a:r>
              <a:rPr lang="en-US" u="sng" dirty="0"/>
              <a:t>since we have confidence</a:t>
            </a:r>
            <a:r>
              <a:rPr lang="en-US" dirty="0"/>
              <a:t> to enter the Most Holy Place </a:t>
            </a:r>
            <a:r>
              <a:rPr lang="en-US" u="sng" dirty="0"/>
              <a:t>by the blood of Jesus</a:t>
            </a:r>
            <a:r>
              <a:rPr lang="en-US" dirty="0"/>
              <a:t>…</a:t>
            </a:r>
            <a:r>
              <a:rPr lang="en-US" u="sng" dirty="0"/>
              <a:t>Let us hold unswervingly to the hope we profess</a:t>
            </a:r>
            <a:r>
              <a:rPr lang="en-US" dirty="0"/>
              <a:t>, for he who promised is faithful. And let us consider how we may </a:t>
            </a:r>
            <a:r>
              <a:rPr lang="en-US" u="sng" dirty="0"/>
              <a:t>spur one another on toward love and good deeds</a:t>
            </a:r>
            <a:r>
              <a:rPr lang="en-US" dirty="0"/>
              <a:t>, not giving up meeting together, as some are in the habit of doing, but </a:t>
            </a:r>
            <a:r>
              <a:rPr lang="en-US" u="sng" dirty="0"/>
              <a:t>encouraging one another</a:t>
            </a:r>
            <a:r>
              <a:rPr lang="en-US" dirty="0"/>
              <a:t>—</a:t>
            </a:r>
            <a:r>
              <a:rPr lang="en-US" u="sng" dirty="0"/>
              <a:t>and all the more as you see the Day approaching</a:t>
            </a:r>
            <a:r>
              <a:rPr lang="en-US" dirty="0"/>
              <a:t>” (Hebrews 10:19, 23-25).</a:t>
            </a:r>
          </a:p>
        </p:txBody>
      </p:sp>
      <p:pic>
        <p:nvPicPr>
          <p:cNvPr id="2" name="Picture 1">
            <a:extLst>
              <a:ext uri="{FF2B5EF4-FFF2-40B4-BE49-F238E27FC236}">
                <a16:creationId xmlns:a16="http://schemas.microsoft.com/office/drawing/2014/main" id="{45199881-6F42-F47D-C4DC-DEE846374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33362" cy="6608637"/>
          </a:xfrm>
          <a:prstGeom prst="rect">
            <a:avLst/>
          </a:prstGeom>
        </p:spPr>
      </p:pic>
    </p:spTree>
    <p:extLst>
      <p:ext uri="{BB962C8B-B14F-4D97-AF65-F5344CB8AC3E}">
        <p14:creationId xmlns:p14="http://schemas.microsoft.com/office/powerpoint/2010/main" val="830249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BEEB4-5C2A-E31E-F796-A192A8357AAF}"/>
              </a:ext>
            </a:extLst>
          </p:cNvPr>
          <p:cNvSpPr txBox="1"/>
          <p:nvPr/>
        </p:nvSpPr>
        <p:spPr>
          <a:xfrm>
            <a:off x="2433013" y="2662389"/>
            <a:ext cx="7325974" cy="2062103"/>
          </a:xfrm>
          <a:prstGeom prst="rect">
            <a:avLst/>
          </a:prstGeom>
          <a:solidFill>
            <a:schemeClr val="bg1"/>
          </a:solidFill>
        </p:spPr>
        <p:txBody>
          <a:bodyPr wrap="square" rtlCol="0">
            <a:spAutoFit/>
          </a:bodyPr>
          <a:lstStyle/>
          <a:p>
            <a:pPr algn="ctr"/>
            <a:r>
              <a:rPr lang="en-US" sz="3200" b="1" spc="300" dirty="0">
                <a:solidFill>
                  <a:srgbClr val="0B2940"/>
                </a:solidFill>
              </a:rPr>
              <a:t>Thank you!</a:t>
            </a:r>
          </a:p>
          <a:p>
            <a:pPr algn="ctr"/>
            <a:r>
              <a:rPr lang="en-US" sz="3200" b="1" spc="300" dirty="0">
                <a:solidFill>
                  <a:srgbClr val="0B2940"/>
                </a:solidFill>
              </a:rPr>
              <a:t>WELS Ministry of Christian Giving</a:t>
            </a:r>
          </a:p>
          <a:p>
            <a:pPr algn="ctr"/>
            <a:r>
              <a:rPr lang="en-US" sz="3200" b="1" spc="300" dirty="0">
                <a:solidFill>
                  <a:srgbClr val="0B2940"/>
                </a:solidFill>
                <a:hlinkClick r:id="rId3"/>
              </a:rPr>
              <a:t>mcg@wels.net</a:t>
            </a:r>
            <a:endParaRPr lang="en-US" sz="3200" b="1" spc="300" dirty="0">
              <a:solidFill>
                <a:srgbClr val="0B2940"/>
              </a:solidFill>
            </a:endParaRPr>
          </a:p>
          <a:p>
            <a:pPr algn="ctr"/>
            <a:r>
              <a:rPr lang="en-US" sz="3200" b="1" spc="300" dirty="0">
                <a:solidFill>
                  <a:srgbClr val="0B2940"/>
                </a:solidFill>
              </a:rPr>
              <a:t>800-827-5482</a:t>
            </a:r>
          </a:p>
        </p:txBody>
      </p:sp>
    </p:spTree>
    <p:extLst>
      <p:ext uri="{BB962C8B-B14F-4D97-AF65-F5344CB8AC3E}">
        <p14:creationId xmlns:p14="http://schemas.microsoft.com/office/powerpoint/2010/main" val="3628021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42C55E-69AD-8A05-78D9-6FA1976019DA}"/>
              </a:ext>
            </a:extLst>
          </p:cNvPr>
          <p:cNvSpPr>
            <a:spLocks noGrp="1"/>
          </p:cNvSpPr>
          <p:nvPr>
            <p:ph type="title"/>
          </p:nvPr>
        </p:nvSpPr>
        <p:spPr>
          <a:xfrm>
            <a:off x="5087006" y="365125"/>
            <a:ext cx="6266794" cy="1325563"/>
          </a:xfrm>
        </p:spPr>
        <p:txBody>
          <a:bodyPr/>
          <a:lstStyle/>
          <a:p>
            <a:r>
              <a:rPr lang="en-US"/>
              <a:t>Devotional thought</a:t>
            </a:r>
          </a:p>
        </p:txBody>
      </p:sp>
      <p:sp>
        <p:nvSpPr>
          <p:cNvPr id="5" name="Content Placeholder 4">
            <a:extLst>
              <a:ext uri="{FF2B5EF4-FFF2-40B4-BE49-F238E27FC236}">
                <a16:creationId xmlns:a16="http://schemas.microsoft.com/office/drawing/2014/main" id="{50153C13-D048-12D0-3940-7F5402F937AD}"/>
              </a:ext>
            </a:extLst>
          </p:cNvPr>
          <p:cNvSpPr>
            <a:spLocks noGrp="1"/>
          </p:cNvSpPr>
          <p:nvPr>
            <p:ph idx="1"/>
          </p:nvPr>
        </p:nvSpPr>
        <p:spPr>
          <a:xfrm>
            <a:off x="5033738" y="1576552"/>
            <a:ext cx="6720295" cy="4698124"/>
          </a:xfrm>
        </p:spPr>
        <p:txBody>
          <a:bodyPr>
            <a:normAutofit lnSpcReduction="10000"/>
          </a:bodyPr>
          <a:lstStyle/>
          <a:p>
            <a:pPr marL="0" indent="0">
              <a:buNone/>
            </a:pPr>
            <a:r>
              <a:rPr lang="en-US" dirty="0">
                <a:latin typeface="Arial" charset="0"/>
                <a:ea typeface="Arial" charset="0"/>
                <a:cs typeface="Arial" charset="0"/>
              </a:rPr>
              <a:t>“</a:t>
            </a:r>
            <a:r>
              <a:rPr lang="en-US" u="sng" dirty="0">
                <a:latin typeface="Arial" charset="0"/>
                <a:ea typeface="Arial" charset="0"/>
                <a:cs typeface="Arial" charset="0"/>
              </a:rPr>
              <a:t>Command those who are rich in this present world</a:t>
            </a:r>
            <a:r>
              <a:rPr lang="en-US" dirty="0">
                <a:latin typeface="Arial" charset="0"/>
                <a:ea typeface="Arial" charset="0"/>
                <a:cs typeface="Arial" charset="0"/>
              </a:rPr>
              <a:t> not to be arrogant nor to put their hope in wealth, which is so uncertain, but </a:t>
            </a:r>
            <a:r>
              <a:rPr lang="en-US" u="sng" dirty="0">
                <a:latin typeface="Arial" charset="0"/>
                <a:ea typeface="Arial" charset="0"/>
                <a:cs typeface="Arial" charset="0"/>
              </a:rPr>
              <a:t>to put their hope in God</a:t>
            </a:r>
            <a:r>
              <a:rPr lang="en-US" dirty="0">
                <a:latin typeface="Arial" charset="0"/>
                <a:ea typeface="Arial" charset="0"/>
                <a:cs typeface="Arial" charset="0"/>
              </a:rPr>
              <a:t>, who richly provides us with everything for our enjoyment. Command them to do good, to be rich in good deeds, </a:t>
            </a:r>
            <a:r>
              <a:rPr lang="en-US" u="sng" dirty="0">
                <a:latin typeface="Arial" charset="0"/>
                <a:ea typeface="Arial" charset="0"/>
                <a:cs typeface="Arial" charset="0"/>
              </a:rPr>
              <a:t>and to be generous and willing to share</a:t>
            </a:r>
            <a:r>
              <a:rPr lang="en-US" dirty="0">
                <a:latin typeface="Arial" charset="0"/>
                <a:ea typeface="Arial" charset="0"/>
                <a:cs typeface="Arial" charset="0"/>
              </a:rPr>
              <a:t>. In this way </a:t>
            </a:r>
            <a:r>
              <a:rPr lang="en-US" u="sng" dirty="0">
                <a:latin typeface="Arial" charset="0"/>
                <a:ea typeface="Arial" charset="0"/>
                <a:cs typeface="Arial" charset="0"/>
              </a:rPr>
              <a:t>they will lay up treasure</a:t>
            </a:r>
            <a:r>
              <a:rPr lang="en-US" dirty="0">
                <a:latin typeface="Arial" charset="0"/>
                <a:ea typeface="Arial" charset="0"/>
                <a:cs typeface="Arial" charset="0"/>
              </a:rPr>
              <a:t> for themselves as a firm foundation </a:t>
            </a:r>
            <a:r>
              <a:rPr lang="en-US" u="sng" dirty="0">
                <a:latin typeface="Arial" charset="0"/>
                <a:ea typeface="Arial" charset="0"/>
                <a:cs typeface="Arial" charset="0"/>
              </a:rPr>
              <a:t>for</a:t>
            </a:r>
            <a:r>
              <a:rPr lang="en-US" dirty="0">
                <a:latin typeface="Arial" charset="0"/>
                <a:ea typeface="Arial" charset="0"/>
                <a:cs typeface="Arial" charset="0"/>
              </a:rPr>
              <a:t> the coming age, so that they may take hold of </a:t>
            </a:r>
            <a:r>
              <a:rPr lang="en-US" u="sng" dirty="0">
                <a:latin typeface="Arial" charset="0"/>
                <a:ea typeface="Arial" charset="0"/>
                <a:cs typeface="Arial" charset="0"/>
              </a:rPr>
              <a:t>the life that is truly life</a:t>
            </a:r>
            <a:r>
              <a:rPr lang="en-US" dirty="0">
                <a:latin typeface="Arial" charset="0"/>
                <a:ea typeface="Arial" charset="0"/>
                <a:cs typeface="Arial" charset="0"/>
              </a:rPr>
              <a:t>” (1 Timothy 6:17-19).</a:t>
            </a:r>
          </a:p>
        </p:txBody>
      </p:sp>
      <p:pic>
        <p:nvPicPr>
          <p:cNvPr id="2" name="Picture 1">
            <a:extLst>
              <a:ext uri="{FF2B5EF4-FFF2-40B4-BE49-F238E27FC236}">
                <a16:creationId xmlns:a16="http://schemas.microsoft.com/office/drawing/2014/main" id="{90A5A56E-5840-E0AC-9560-91D7CF4F5D2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4632961" cy="6611007"/>
          </a:xfrm>
          <a:prstGeom prst="rect">
            <a:avLst/>
          </a:prstGeom>
        </p:spPr>
      </p:pic>
    </p:spTree>
    <p:extLst>
      <p:ext uri="{BB962C8B-B14F-4D97-AF65-F5344CB8AC3E}">
        <p14:creationId xmlns:p14="http://schemas.microsoft.com/office/powerpoint/2010/main" val="1734153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pic>
        <p:nvPicPr>
          <p:cNvPr id="2" name="Picture 1">
            <a:extLst>
              <a:ext uri="{FF2B5EF4-FFF2-40B4-BE49-F238E27FC236}">
                <a16:creationId xmlns:a16="http://schemas.microsoft.com/office/drawing/2014/main" id="{282C7EE4-A6DF-048D-B532-D2BD54590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465" y="1761808"/>
            <a:ext cx="7238431" cy="4649152"/>
          </a:xfrm>
          <a:prstGeom prst="rect">
            <a:avLst/>
          </a:prstGeom>
        </p:spPr>
      </p:pic>
    </p:spTree>
    <p:extLst>
      <p:ext uri="{BB962C8B-B14F-4D97-AF65-F5344CB8AC3E}">
        <p14:creationId xmlns:p14="http://schemas.microsoft.com/office/powerpoint/2010/main" val="3444542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sp>
        <p:nvSpPr>
          <p:cNvPr id="8" name="Rectangle 7">
            <a:extLst>
              <a:ext uri="{FF2B5EF4-FFF2-40B4-BE49-F238E27FC236}">
                <a16:creationId xmlns:a16="http://schemas.microsoft.com/office/drawing/2014/main" id="{4DBB5E97-83B5-1157-307F-29A2F4C79152}"/>
              </a:ext>
            </a:extLst>
          </p:cNvPr>
          <p:cNvSpPr/>
          <p:nvPr/>
        </p:nvSpPr>
        <p:spPr>
          <a:xfrm>
            <a:off x="7521641" y="2050773"/>
            <a:ext cx="3534449" cy="3973070"/>
          </a:xfrm>
          <a:prstGeom prst="rect">
            <a:avLst/>
          </a:prstGeom>
          <a:solidFill>
            <a:srgbClr val="0070C0">
              <a:alpha val="85882"/>
            </a:srgbClr>
          </a:solidFill>
          <a:ln w="25400" cap="flat" cmpd="sng" algn="ctr">
            <a:noFill/>
            <a:prstDash val="solid"/>
          </a:ln>
          <a:effectLst/>
        </p:spPr>
        <p:txBody>
          <a:bodyPr rtlCol="0" anchor="ctr"/>
          <a:lstStyle/>
          <a:p>
            <a:pPr algn="ctr">
              <a:defRPr/>
            </a:pPr>
            <a:endParaRPr lang="en-US" kern="0">
              <a:solidFill>
                <a:srgbClr val="FF0000"/>
              </a:solidFill>
              <a:latin typeface="Calibri"/>
              <a:ea typeface="ＭＳ Ｐゴシック" charset="0"/>
            </a:endParaRPr>
          </a:p>
        </p:txBody>
      </p:sp>
      <p:sp>
        <p:nvSpPr>
          <p:cNvPr id="9" name="TextBox 8">
            <a:extLst>
              <a:ext uri="{FF2B5EF4-FFF2-40B4-BE49-F238E27FC236}">
                <a16:creationId xmlns:a16="http://schemas.microsoft.com/office/drawing/2014/main" id="{A9F422FB-57CE-554F-141B-AC699F0844BA}"/>
              </a:ext>
            </a:extLst>
          </p:cNvPr>
          <p:cNvSpPr txBox="1"/>
          <p:nvPr/>
        </p:nvSpPr>
        <p:spPr>
          <a:xfrm>
            <a:off x="7880884" y="3163627"/>
            <a:ext cx="3200400" cy="1727524"/>
          </a:xfrm>
          <a:prstGeom prst="rect">
            <a:avLst/>
          </a:prstGeom>
          <a:noFill/>
        </p:spPr>
        <p:txBody>
          <a:bodyPr wrap="square" rtlCol="0">
            <a:spAutoFit/>
          </a:bodyPr>
          <a:lstStyle/>
          <a:p>
            <a:pPr>
              <a:lnSpc>
                <a:spcPct val="130000"/>
              </a:lnSpc>
              <a:defRPr/>
            </a:pPr>
            <a:r>
              <a:rPr lang="en-US" altLang="en-US" sz="2800" dirty="0">
                <a:solidFill>
                  <a:prstClr val="white"/>
                </a:solidFill>
                <a:ea typeface="ＭＳ Ｐゴシック" charset="0"/>
                <a:cs typeface="Arial"/>
              </a:rPr>
              <a:t>2023 statistics:</a:t>
            </a:r>
          </a:p>
          <a:p>
            <a:pPr marL="285750" indent="-285750">
              <a:lnSpc>
                <a:spcPct val="130000"/>
              </a:lnSpc>
              <a:buFont typeface="Wingdings" charset="2"/>
              <a:buChar char="§"/>
              <a:defRPr/>
            </a:pPr>
            <a:r>
              <a:rPr lang="en-US" altLang="en-US" sz="2800" dirty="0">
                <a:solidFill>
                  <a:prstClr val="white"/>
                </a:solidFill>
                <a:ea typeface="ＭＳ Ｐゴシック" charset="0"/>
                <a:cs typeface="Arial"/>
              </a:rPr>
              <a:t>38% in worship</a:t>
            </a:r>
          </a:p>
          <a:p>
            <a:pPr marL="285750" indent="-285750">
              <a:lnSpc>
                <a:spcPct val="130000"/>
              </a:lnSpc>
              <a:buFont typeface="Wingdings" charset="2"/>
              <a:buChar char="§"/>
              <a:defRPr/>
            </a:pPr>
            <a:r>
              <a:rPr lang="en-US" altLang="en-US" sz="2800" dirty="0">
                <a:solidFill>
                  <a:prstClr val="white"/>
                </a:solidFill>
                <a:ea typeface="ＭＳ Ｐゴシック" charset="0"/>
                <a:cs typeface="Arial"/>
              </a:rPr>
              <a:t>14% in Bible class</a:t>
            </a:r>
          </a:p>
        </p:txBody>
      </p:sp>
      <p:pic>
        <p:nvPicPr>
          <p:cNvPr id="2" name="Picture 1">
            <a:extLst>
              <a:ext uri="{FF2B5EF4-FFF2-40B4-BE49-F238E27FC236}">
                <a16:creationId xmlns:a16="http://schemas.microsoft.com/office/drawing/2014/main" id="{32BE3510-B257-A2AC-56AF-83D3D1A5E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44" y="2050773"/>
            <a:ext cx="6222697" cy="3973070"/>
          </a:xfrm>
          <a:prstGeom prst="rect">
            <a:avLst/>
          </a:prstGeom>
        </p:spPr>
      </p:pic>
    </p:spTree>
    <p:extLst>
      <p:ext uri="{BB962C8B-B14F-4D97-AF65-F5344CB8AC3E}">
        <p14:creationId xmlns:p14="http://schemas.microsoft.com/office/powerpoint/2010/main" val="2333909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sp>
        <p:nvSpPr>
          <p:cNvPr id="2" name="Content Placeholder 2">
            <a:extLst>
              <a:ext uri="{FF2B5EF4-FFF2-40B4-BE49-F238E27FC236}">
                <a16:creationId xmlns:a16="http://schemas.microsoft.com/office/drawing/2014/main" id="{A87E04CE-9FF3-E2FE-EDC9-A2D104069E60}"/>
              </a:ext>
            </a:extLst>
          </p:cNvPr>
          <p:cNvSpPr txBox="1">
            <a:spLocks/>
          </p:cNvSpPr>
          <p:nvPr/>
        </p:nvSpPr>
        <p:spPr>
          <a:xfrm>
            <a:off x="2503205" y="1605598"/>
            <a:ext cx="8068095" cy="5360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dirty="0">
                <a:solidFill>
                  <a:srgbClr val="0B2940"/>
                </a:solidFill>
              </a:rPr>
              <a:t>2023 total congregational offerings: $385 million </a:t>
            </a:r>
            <a:br>
              <a:rPr lang="en-US" sz="2400" dirty="0">
                <a:solidFill>
                  <a:srgbClr val="0B2940"/>
                </a:solidFill>
              </a:rPr>
            </a:br>
            <a:endParaRPr lang="en-US" sz="2400" dirty="0">
              <a:solidFill>
                <a:srgbClr val="0B2940"/>
              </a:solidFill>
            </a:endParaRPr>
          </a:p>
        </p:txBody>
      </p:sp>
      <p:pic>
        <p:nvPicPr>
          <p:cNvPr id="3" name="Picture 2">
            <a:extLst>
              <a:ext uri="{FF2B5EF4-FFF2-40B4-BE49-F238E27FC236}">
                <a16:creationId xmlns:a16="http://schemas.microsoft.com/office/drawing/2014/main" id="{E7324A22-ACF0-CD07-310C-0B279FB31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385" y="2226953"/>
            <a:ext cx="7118295" cy="4269084"/>
          </a:xfrm>
          <a:prstGeom prst="rect">
            <a:avLst/>
          </a:prstGeom>
        </p:spPr>
      </p:pic>
    </p:spTree>
    <p:extLst>
      <p:ext uri="{BB962C8B-B14F-4D97-AF65-F5344CB8AC3E}">
        <p14:creationId xmlns:p14="http://schemas.microsoft.com/office/powerpoint/2010/main" val="180544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pic>
        <p:nvPicPr>
          <p:cNvPr id="3" name="Picture 2">
            <a:extLst>
              <a:ext uri="{FF2B5EF4-FFF2-40B4-BE49-F238E27FC236}">
                <a16:creationId xmlns:a16="http://schemas.microsoft.com/office/drawing/2014/main" id="{5B87F66E-2AEA-5CD2-952B-22F618C30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356" y="1603087"/>
            <a:ext cx="7333462" cy="4828193"/>
          </a:xfrm>
          <a:prstGeom prst="rect">
            <a:avLst/>
          </a:prstGeom>
        </p:spPr>
      </p:pic>
    </p:spTree>
    <p:extLst>
      <p:ext uri="{BB962C8B-B14F-4D97-AF65-F5344CB8AC3E}">
        <p14:creationId xmlns:p14="http://schemas.microsoft.com/office/powerpoint/2010/main" val="1208282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sp>
        <p:nvSpPr>
          <p:cNvPr id="4" name="Content Placeholder 3">
            <a:extLst>
              <a:ext uri="{FF2B5EF4-FFF2-40B4-BE49-F238E27FC236}">
                <a16:creationId xmlns:a16="http://schemas.microsoft.com/office/drawing/2014/main" id="{34E02239-A1B7-BA12-5BF9-F798B614B574}"/>
              </a:ext>
            </a:extLst>
          </p:cNvPr>
          <p:cNvSpPr>
            <a:spLocks noGrp="1"/>
          </p:cNvSpPr>
          <p:nvPr>
            <p:ph idx="1"/>
          </p:nvPr>
        </p:nvSpPr>
        <p:spPr>
          <a:xfrm>
            <a:off x="838200" y="2182982"/>
            <a:ext cx="10515600" cy="4351338"/>
          </a:xfrm>
        </p:spPr>
        <p:txBody>
          <a:bodyPr/>
          <a:lstStyle/>
          <a:p>
            <a:r>
              <a:rPr lang="en-US" sz="2800" b="1" dirty="0"/>
              <a:t>Congregation Mission Offerings for 2023</a:t>
            </a:r>
            <a:r>
              <a:rPr lang="en-US" sz="2800" dirty="0"/>
              <a:t> were </a:t>
            </a:r>
            <a:r>
              <a:rPr lang="en-US" sz="2800" b="1" dirty="0"/>
              <a:t>$23.39 million</a:t>
            </a:r>
          </a:p>
          <a:p>
            <a:pPr lvl="1"/>
            <a:r>
              <a:rPr lang="en-US" sz="2800" dirty="0"/>
              <a:t>0.3 percent ($64,000) more than 2022 CMO</a:t>
            </a:r>
          </a:p>
          <a:p>
            <a:pPr lvl="1"/>
            <a:r>
              <a:rPr lang="en-US" sz="2800" dirty="0"/>
              <a:t>1.9 percent higher ($436,000) than projected receipts. </a:t>
            </a:r>
          </a:p>
          <a:p>
            <a:r>
              <a:rPr lang="en-US" sz="2800" dirty="0"/>
              <a:t>This is the fourth consecutive year in which our congregations have offered a record total of CMO. </a:t>
            </a:r>
          </a:p>
          <a:p>
            <a:r>
              <a:rPr lang="en-US" dirty="0"/>
              <a:t>This is the second</a:t>
            </a:r>
            <a:r>
              <a:rPr lang="en-US" sz="2800" dirty="0"/>
              <a:t> year in which CMO has surpassed $23 million.</a:t>
            </a:r>
            <a:r>
              <a:rPr lang="en-US" dirty="0"/>
              <a:t> </a:t>
            </a:r>
          </a:p>
          <a:p>
            <a:r>
              <a:rPr lang="en-US" dirty="0"/>
              <a:t>Let us thank the Lord for continuing to bless us through his people’s generous gifts!</a:t>
            </a:r>
            <a:endParaRPr lang="en-US" sz="2800" dirty="0"/>
          </a:p>
        </p:txBody>
      </p:sp>
    </p:spTree>
    <p:extLst>
      <p:ext uri="{BB962C8B-B14F-4D97-AF65-F5344CB8AC3E}">
        <p14:creationId xmlns:p14="http://schemas.microsoft.com/office/powerpoint/2010/main" val="2460616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3D84FF-3AF2-FE2C-41BD-9E449C9930BB}"/>
              </a:ext>
            </a:extLst>
          </p:cNvPr>
          <p:cNvSpPr>
            <a:spLocks noGrp="1"/>
          </p:cNvSpPr>
          <p:nvPr>
            <p:ph type="title"/>
          </p:nvPr>
        </p:nvSpPr>
        <p:spPr/>
        <p:txBody>
          <a:bodyPr/>
          <a:lstStyle/>
          <a:p>
            <a:r>
              <a:rPr lang="en-US"/>
              <a:t>Blessings and opportunities</a:t>
            </a:r>
          </a:p>
        </p:txBody>
      </p:sp>
      <p:sp>
        <p:nvSpPr>
          <p:cNvPr id="2" name="Content Placeholder 3">
            <a:extLst>
              <a:ext uri="{FF2B5EF4-FFF2-40B4-BE49-F238E27FC236}">
                <a16:creationId xmlns:a16="http://schemas.microsoft.com/office/drawing/2014/main" id="{553B8066-93F4-EF85-DE4C-F64AC9C00715}"/>
              </a:ext>
            </a:extLst>
          </p:cNvPr>
          <p:cNvSpPr>
            <a:spLocks noGrp="1"/>
          </p:cNvSpPr>
          <p:nvPr>
            <p:ph idx="1"/>
          </p:nvPr>
        </p:nvSpPr>
        <p:spPr>
          <a:xfrm>
            <a:off x="838200" y="1904039"/>
            <a:ext cx="3322320" cy="4272924"/>
          </a:xfrm>
        </p:spPr>
        <p:txBody>
          <a:bodyPr/>
          <a:lstStyle/>
          <a:p>
            <a:r>
              <a:rPr lang="en-US" dirty="0">
                <a:latin typeface="Arial" charset="0"/>
                <a:ea typeface="Arial" charset="0"/>
                <a:cs typeface="Arial" charset="0"/>
              </a:rPr>
              <a:t>2.1% of personal income to offerings</a:t>
            </a:r>
          </a:p>
          <a:p>
            <a:r>
              <a:rPr lang="en-US" dirty="0">
                <a:latin typeface="Arial" charset="0"/>
                <a:ea typeface="Arial" charset="0"/>
                <a:cs typeface="Arial" charset="0"/>
              </a:rPr>
              <a:t>6.1% of church offerings given as CMO</a:t>
            </a:r>
            <a:endParaRPr lang="en-US" strike="sngStrike" dirty="0">
              <a:latin typeface="Arial" charset="0"/>
              <a:ea typeface="Arial" charset="0"/>
              <a:cs typeface="Arial" charset="0"/>
            </a:endParaRPr>
          </a:p>
          <a:p>
            <a:endParaRPr lang="en-US" dirty="0"/>
          </a:p>
        </p:txBody>
      </p:sp>
      <p:pic>
        <p:nvPicPr>
          <p:cNvPr id="6" name="Picture 5">
            <a:extLst>
              <a:ext uri="{FF2B5EF4-FFF2-40B4-BE49-F238E27FC236}">
                <a16:creationId xmlns:a16="http://schemas.microsoft.com/office/drawing/2014/main" id="{702DC51B-B414-A2AF-4DE6-25D3355C0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050" y="1904039"/>
            <a:ext cx="7108935" cy="4272924"/>
          </a:xfrm>
          <a:prstGeom prst="rect">
            <a:avLst/>
          </a:prstGeom>
        </p:spPr>
      </p:pic>
    </p:spTree>
    <p:extLst>
      <p:ext uri="{BB962C8B-B14F-4D97-AF65-F5344CB8AC3E}">
        <p14:creationId xmlns:p14="http://schemas.microsoft.com/office/powerpoint/2010/main" val="1624421564"/>
      </p:ext>
    </p:extLst>
  </p:cSld>
  <p:clrMapOvr>
    <a:masterClrMapping/>
  </p:clrMapOvr>
</p:sld>
</file>

<file path=ppt/theme/theme1.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E035B0044ED745B44E5D869E6897EB" ma:contentTypeVersion="10" ma:contentTypeDescription="Create a new document." ma:contentTypeScope="" ma:versionID="cff240a62c9a61ffe26426ab71ded4f8">
  <xsd:schema xmlns:xsd="http://www.w3.org/2001/XMLSchema" xmlns:xs="http://www.w3.org/2001/XMLSchema" xmlns:p="http://schemas.microsoft.com/office/2006/metadata/properties" xmlns:ns2="bdce1381-54c6-4e94-9768-2f8de58d8427" xmlns:ns3="3f8c7e68-76f5-47d8-a210-280a72972cb8" xmlns:ns4="ac28ca45-6f5c-4d0a-988a-ce27831fc4aa" targetNamespace="http://schemas.microsoft.com/office/2006/metadata/properties" ma:root="true" ma:fieldsID="0d73fc08607e71beb04c53db5ad88922" ns2:_="" ns3:_="" ns4:_="">
    <xsd:import namespace="bdce1381-54c6-4e94-9768-2f8de58d8427"/>
    <xsd:import namespace="3f8c7e68-76f5-47d8-a210-280a72972cb8"/>
    <xsd:import namespace="ac28ca45-6f5c-4d0a-988a-ce27831fc4aa"/>
    <xsd:element name="properties">
      <xsd:complexType>
        <xsd:sequence>
          <xsd:element name="documentManagement">
            <xsd:complexType>
              <xsd:all>
                <xsd:element ref="ns2:SharedWithUsers" minOccurs="0"/>
                <xsd:element ref="ns3:SharingHintHash" minOccurs="0"/>
                <xsd:element ref="ns2:SharedWithDetails" minOccurs="0"/>
                <xsd:element ref="ns4:MediaServiceMetadata" minOccurs="0"/>
                <xsd:element ref="ns4:MediaServiceFastMetadata" minOccurs="0"/>
                <xsd:element ref="ns4:MediaServiceAutoKeyPoints" minOccurs="0"/>
                <xsd:element ref="ns4:MediaServiceKeyPoints"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e1381-54c6-4e94-9768-2f8de58d84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c7e68-76f5-47d8-a210-280a72972cb8"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28ca45-6f5c-4d0a-988a-ce27831fc4a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42DA21-6417-4A20-A7D6-E73300D99689}">
  <ds:schemaRefs>
    <ds:schemaRef ds:uri="3f8c7e68-76f5-47d8-a210-280a72972cb8"/>
    <ds:schemaRef ds:uri="http://schemas.microsoft.com/office/2006/metadata/properties"/>
    <ds:schemaRef ds:uri="bdce1381-54c6-4e94-9768-2f8de58d8427"/>
    <ds:schemaRef ds:uri="http://www.w3.org/XML/1998/namespace"/>
    <ds:schemaRef ds:uri="http://purl.org/dc/dcmityp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fopath/2007/PartnerControls"/>
    <ds:schemaRef ds:uri="ac28ca45-6f5c-4d0a-988a-ce27831fc4aa"/>
  </ds:schemaRefs>
</ds:datastoreItem>
</file>

<file path=customXml/itemProps2.xml><?xml version="1.0" encoding="utf-8"?>
<ds:datastoreItem xmlns:ds="http://schemas.openxmlformats.org/officeDocument/2006/customXml" ds:itemID="{E5652FAC-ACA5-4068-9DC9-C76D3D35267D}">
  <ds:schemaRefs>
    <ds:schemaRef ds:uri="http://schemas.microsoft.com/sharepoint/v3/contenttype/forms"/>
  </ds:schemaRefs>
</ds:datastoreItem>
</file>

<file path=customXml/itemProps3.xml><?xml version="1.0" encoding="utf-8"?>
<ds:datastoreItem xmlns:ds="http://schemas.openxmlformats.org/officeDocument/2006/customXml" ds:itemID="{9D529AFC-4529-41F4-8AC3-09F3289E76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e1381-54c6-4e94-9768-2f8de58d8427"/>
    <ds:schemaRef ds:uri="3f8c7e68-76f5-47d8-a210-280a72972cb8"/>
    <ds:schemaRef ds:uri="ac28ca45-6f5c-4d0a-988a-ce27831fc4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597</TotalTime>
  <Words>2309</Words>
  <Application>Microsoft Office PowerPoint</Application>
  <PresentationFormat>Widescreen</PresentationFormat>
  <Paragraphs>161</Paragraphs>
  <Slides>24</Slides>
  <Notes>24</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24</vt:i4>
      </vt:variant>
    </vt:vector>
  </HeadingPairs>
  <TitlesOfParts>
    <vt:vector size="37" baseType="lpstr">
      <vt:lpstr>ＭＳ Ｐゴシック</vt:lpstr>
      <vt:lpstr>Arial</vt:lpstr>
      <vt:lpstr>Calibri</vt:lpstr>
      <vt:lpstr>Corbel</vt:lpstr>
      <vt:lpstr>Proxima Nova</vt:lpstr>
      <vt:lpstr>Wingdings</vt:lpstr>
      <vt:lpstr>Custom Design</vt:lpstr>
      <vt:lpstr>2_Custom Design</vt:lpstr>
      <vt:lpstr>5_Custom Design</vt:lpstr>
      <vt:lpstr>3_Custom Design</vt:lpstr>
      <vt:lpstr>4_Custom Design</vt:lpstr>
      <vt:lpstr>6_Custom Design</vt:lpstr>
      <vt:lpstr>1_Office Theme</vt:lpstr>
      <vt:lpstr>PowerPoint Presentation</vt:lpstr>
      <vt:lpstr>WELS Ministry of Christian Giving mission</vt:lpstr>
      <vt:lpstr>Devotional thought</vt:lpstr>
      <vt:lpstr>Blessings and opportunities</vt:lpstr>
      <vt:lpstr>Blessings and opportunities</vt:lpstr>
      <vt:lpstr>Blessings and opportunities</vt:lpstr>
      <vt:lpstr>Blessings and opportunities</vt:lpstr>
      <vt:lpstr>Blessings and opportunities</vt:lpstr>
      <vt:lpstr>Blessings and opportunities</vt:lpstr>
      <vt:lpstr>Blessings and opportunities</vt:lpstr>
      <vt:lpstr>Blessings and opportunities</vt:lpstr>
      <vt:lpstr>Blessings and opportunities</vt:lpstr>
      <vt:lpstr>Blessings and opportunities</vt:lpstr>
      <vt:lpstr>Congregation Mission Offerings</vt:lpstr>
      <vt:lpstr>Individual offerings</vt:lpstr>
      <vt:lpstr>Individual offerings</vt:lpstr>
      <vt:lpstr>Individual offerings</vt:lpstr>
      <vt:lpstr>Individual offerings</vt:lpstr>
      <vt:lpstr>Individual offerings</vt:lpstr>
      <vt:lpstr>Resources</vt:lpstr>
      <vt:lpstr>Resources</vt:lpstr>
      <vt:lpstr>Resources</vt:lpstr>
      <vt:lpstr>Scriptural encouragement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Adam Goede</cp:lastModifiedBy>
  <cp:revision>3</cp:revision>
  <dcterms:created xsi:type="dcterms:W3CDTF">2017-03-09T20:59:43Z</dcterms:created>
  <dcterms:modified xsi:type="dcterms:W3CDTF">2024-05-23T21:12:11Z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0x01010088E035B0044ED745B44E5D869E6897EB</vt:lpwstr>
  </property>
</Properties>
</file>