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19" r:id="rId5"/>
    <p:sldMasterId id="2147483736" r:id="rId6"/>
    <p:sldMasterId id="2147483753" r:id="rId7"/>
    <p:sldMasterId id="2147483770" r:id="rId8"/>
    <p:sldMasterId id="2147483787" r:id="rId9"/>
    <p:sldMasterId id="2147483667" r:id="rId10"/>
    <p:sldMasterId id="2147483804" r:id="rId11"/>
    <p:sldMasterId id="2147483828" r:id="rId12"/>
    <p:sldMasterId id="2147483840" r:id="rId13"/>
    <p:sldMasterId id="2147483864" r:id="rId14"/>
    <p:sldMasterId id="2147483881" r:id="rId15"/>
    <p:sldMasterId id="2147483887" r:id="rId16"/>
    <p:sldMasterId id="2147483893" r:id="rId17"/>
    <p:sldMasterId id="2147483899" r:id="rId18"/>
    <p:sldMasterId id="2147483905" r:id="rId19"/>
  </p:sldMasterIdLst>
  <p:notesMasterIdLst>
    <p:notesMasterId r:id="rId34"/>
  </p:notesMasterIdLst>
  <p:sldIdLst>
    <p:sldId id="695" r:id="rId20"/>
    <p:sldId id="702" r:id="rId21"/>
    <p:sldId id="816" r:id="rId22"/>
    <p:sldId id="841" r:id="rId23"/>
    <p:sldId id="853" r:id="rId24"/>
    <p:sldId id="812" r:id="rId25"/>
    <p:sldId id="808" r:id="rId26"/>
    <p:sldId id="858" r:id="rId27"/>
    <p:sldId id="787" r:id="rId28"/>
    <p:sldId id="859" r:id="rId29"/>
    <p:sldId id="855" r:id="rId30"/>
    <p:sldId id="857" r:id="rId31"/>
    <p:sldId id="860" r:id="rId32"/>
    <p:sldId id="6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2651"/>
    <a:srgbClr val="00285F"/>
    <a:srgbClr val="FFD960"/>
    <a:srgbClr val="FFBE48"/>
    <a:srgbClr val="005EB8"/>
    <a:srgbClr val="009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049451-29DD-4D2A-94D6-6186561DCEE0}" v="40" dt="2024-05-30T18:25:47.0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39365" autoAdjust="0"/>
  </p:normalViewPr>
  <p:slideViewPr>
    <p:cSldViewPr snapToGrid="0" snapToObjects="1">
      <p:cViewPr varScale="1">
        <p:scale>
          <a:sx n="45" d="100"/>
          <a:sy n="45" d="100"/>
        </p:scale>
        <p:origin x="3006"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tableStyles" Target="tableStyles.xml"/><Relationship Id="rId21" Type="http://schemas.openxmlformats.org/officeDocument/2006/relationships/slide" Target="slides/slide2.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slide" Target="slides/slide10.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1E049451-29DD-4D2A-94D6-6186561DCEE0}"/>
    <pc:docChg chg="undo custSel addSld delSld modSld sldOrd">
      <pc:chgData name="Marissa Krogmann" userId="d947f805-5955-4c43-a5c2-60811c714023" providerId="ADAL" clId="{1E049451-29DD-4D2A-94D6-6186561DCEE0}" dt="2024-05-30T18:29:10.610" v="7090" actId="20577"/>
      <pc:docMkLst>
        <pc:docMk/>
      </pc:docMkLst>
      <pc:sldChg chg="del">
        <pc:chgData name="Marissa Krogmann" userId="d947f805-5955-4c43-a5c2-60811c714023" providerId="ADAL" clId="{1E049451-29DD-4D2A-94D6-6186561DCEE0}" dt="2024-05-10T18:20:29.016" v="0" actId="47"/>
        <pc:sldMkLst>
          <pc:docMk/>
          <pc:sldMk cId="3467787266" sldId="267"/>
        </pc:sldMkLst>
      </pc:sldChg>
      <pc:sldChg chg="del">
        <pc:chgData name="Marissa Krogmann" userId="d947f805-5955-4c43-a5c2-60811c714023" providerId="ADAL" clId="{1E049451-29DD-4D2A-94D6-6186561DCEE0}" dt="2024-05-16T18:52:01.052" v="3492" actId="47"/>
        <pc:sldMkLst>
          <pc:docMk/>
          <pc:sldMk cId="2243626851" sldId="271"/>
        </pc:sldMkLst>
      </pc:sldChg>
      <pc:sldChg chg="del">
        <pc:chgData name="Marissa Krogmann" userId="d947f805-5955-4c43-a5c2-60811c714023" providerId="ADAL" clId="{1E049451-29DD-4D2A-94D6-6186561DCEE0}" dt="2024-05-10T18:20:31.500" v="2" actId="47"/>
        <pc:sldMkLst>
          <pc:docMk/>
          <pc:sldMk cId="1260974848" sldId="685"/>
        </pc:sldMkLst>
      </pc:sldChg>
      <pc:sldChg chg="del">
        <pc:chgData name="Marissa Krogmann" userId="d947f805-5955-4c43-a5c2-60811c714023" providerId="ADAL" clId="{1E049451-29DD-4D2A-94D6-6186561DCEE0}" dt="2024-05-10T18:20:32.262" v="3" actId="47"/>
        <pc:sldMkLst>
          <pc:docMk/>
          <pc:sldMk cId="2503155683" sldId="689"/>
        </pc:sldMkLst>
      </pc:sldChg>
      <pc:sldChg chg="del">
        <pc:chgData name="Marissa Krogmann" userId="d947f805-5955-4c43-a5c2-60811c714023" providerId="ADAL" clId="{1E049451-29DD-4D2A-94D6-6186561DCEE0}" dt="2024-05-10T18:21:29.529" v="35" actId="47"/>
        <pc:sldMkLst>
          <pc:docMk/>
          <pc:sldMk cId="2790322698" sldId="690"/>
        </pc:sldMkLst>
      </pc:sldChg>
      <pc:sldChg chg="modNotesTx">
        <pc:chgData name="Marissa Krogmann" userId="d947f805-5955-4c43-a5c2-60811c714023" providerId="ADAL" clId="{1E049451-29DD-4D2A-94D6-6186561DCEE0}" dt="2024-05-16T21:03:37.548" v="6905" actId="2711"/>
        <pc:sldMkLst>
          <pc:docMk/>
          <pc:sldMk cId="257005424" sldId="695"/>
        </pc:sldMkLst>
      </pc:sldChg>
      <pc:sldChg chg="del">
        <pc:chgData name="Marissa Krogmann" userId="d947f805-5955-4c43-a5c2-60811c714023" providerId="ADAL" clId="{1E049451-29DD-4D2A-94D6-6186561DCEE0}" dt="2024-05-10T18:21:14.425" v="25" actId="47"/>
        <pc:sldMkLst>
          <pc:docMk/>
          <pc:sldMk cId="1156787381" sldId="697"/>
        </pc:sldMkLst>
      </pc:sldChg>
      <pc:sldChg chg="del">
        <pc:chgData name="Marissa Krogmann" userId="d947f805-5955-4c43-a5c2-60811c714023" providerId="ADAL" clId="{1E049451-29DD-4D2A-94D6-6186561DCEE0}" dt="2024-05-16T19:42:25.488" v="3493" actId="47"/>
        <pc:sldMkLst>
          <pc:docMk/>
          <pc:sldMk cId="1344483498" sldId="701"/>
        </pc:sldMkLst>
      </pc:sldChg>
      <pc:sldChg chg="addSp delSp modSp mod delAnim modAnim modNotesTx">
        <pc:chgData name="Marissa Krogmann" userId="d947f805-5955-4c43-a5c2-60811c714023" providerId="ADAL" clId="{1E049451-29DD-4D2A-94D6-6186561DCEE0}" dt="2024-05-30T18:25:51.911" v="7088" actId="113"/>
        <pc:sldMkLst>
          <pc:docMk/>
          <pc:sldMk cId="3423603758" sldId="702"/>
        </pc:sldMkLst>
        <pc:spChg chg="del">
          <ac:chgData name="Marissa Krogmann" userId="d947f805-5955-4c43-a5c2-60811c714023" providerId="ADAL" clId="{1E049451-29DD-4D2A-94D6-6186561DCEE0}" dt="2024-05-10T18:21:45.870" v="39" actId="478"/>
          <ac:spMkLst>
            <pc:docMk/>
            <pc:sldMk cId="3423603758" sldId="702"/>
            <ac:spMk id="2" creationId="{E11508A5-42C2-4FE6-97B5-50AAE9DE71A4}"/>
          </ac:spMkLst>
        </pc:spChg>
        <pc:spChg chg="add del mod">
          <ac:chgData name="Marissa Krogmann" userId="d947f805-5955-4c43-a5c2-60811c714023" providerId="ADAL" clId="{1E049451-29DD-4D2A-94D6-6186561DCEE0}" dt="2024-05-30T18:24:03.580" v="7073" actId="478"/>
          <ac:spMkLst>
            <pc:docMk/>
            <pc:sldMk cId="3423603758" sldId="702"/>
            <ac:spMk id="3" creationId="{8D485A5A-22B8-791C-00BF-6803A82C453B}"/>
          </ac:spMkLst>
        </pc:spChg>
        <pc:picChg chg="add mod">
          <ac:chgData name="Marissa Krogmann" userId="d947f805-5955-4c43-a5c2-60811c714023" providerId="ADAL" clId="{1E049451-29DD-4D2A-94D6-6186561DCEE0}" dt="2024-05-30T18:25:47.015" v="7087"/>
          <ac:picMkLst>
            <pc:docMk/>
            <pc:sldMk cId="3423603758" sldId="702"/>
            <ac:picMk id="2" creationId="{0A7DECDF-AB8F-1B37-4C98-51DC475C7BBA}"/>
          </ac:picMkLst>
        </pc:picChg>
        <pc:picChg chg="del">
          <ac:chgData name="Marissa Krogmann" userId="d947f805-5955-4c43-a5c2-60811c714023" providerId="ADAL" clId="{1E049451-29DD-4D2A-94D6-6186561DCEE0}" dt="2024-05-10T18:21:42.018" v="37" actId="478"/>
          <ac:picMkLst>
            <pc:docMk/>
            <pc:sldMk cId="3423603758" sldId="702"/>
            <ac:picMk id="4" creationId="{99D70E20-C9CD-4EBD-8BC2-5D9376560024}"/>
          </ac:picMkLst>
        </pc:picChg>
      </pc:sldChg>
      <pc:sldChg chg="del">
        <pc:chgData name="Marissa Krogmann" userId="d947f805-5955-4c43-a5c2-60811c714023" providerId="ADAL" clId="{1E049451-29DD-4D2A-94D6-6186561DCEE0}" dt="2024-05-10T18:20:30.169" v="1" actId="47"/>
        <pc:sldMkLst>
          <pc:docMk/>
          <pc:sldMk cId="3843771460" sldId="703"/>
        </pc:sldMkLst>
      </pc:sldChg>
      <pc:sldChg chg="del">
        <pc:chgData name="Marissa Krogmann" userId="d947f805-5955-4c43-a5c2-60811c714023" providerId="ADAL" clId="{1E049451-29DD-4D2A-94D6-6186561DCEE0}" dt="2024-05-10T18:21:22.136" v="31" actId="47"/>
        <pc:sldMkLst>
          <pc:docMk/>
          <pc:sldMk cId="535398492" sldId="704"/>
        </pc:sldMkLst>
      </pc:sldChg>
      <pc:sldChg chg="del">
        <pc:chgData name="Marissa Krogmann" userId="d947f805-5955-4c43-a5c2-60811c714023" providerId="ADAL" clId="{1E049451-29DD-4D2A-94D6-6186561DCEE0}" dt="2024-05-10T18:20:33.285" v="4" actId="47"/>
        <pc:sldMkLst>
          <pc:docMk/>
          <pc:sldMk cId="2255403462" sldId="705"/>
        </pc:sldMkLst>
      </pc:sldChg>
      <pc:sldChg chg="del modNotesTx">
        <pc:chgData name="Marissa Krogmann" userId="d947f805-5955-4c43-a5c2-60811c714023" providerId="ADAL" clId="{1E049451-29DD-4D2A-94D6-6186561DCEE0}" dt="2024-05-16T19:46:10.444" v="3499" actId="47"/>
        <pc:sldMkLst>
          <pc:docMk/>
          <pc:sldMk cId="4062663035" sldId="709"/>
        </pc:sldMkLst>
      </pc:sldChg>
      <pc:sldChg chg="del">
        <pc:chgData name="Marissa Krogmann" userId="d947f805-5955-4c43-a5c2-60811c714023" providerId="ADAL" clId="{1E049451-29DD-4D2A-94D6-6186561DCEE0}" dt="2024-05-16T18:37:15.847" v="3413" actId="47"/>
        <pc:sldMkLst>
          <pc:docMk/>
          <pc:sldMk cId="3778639862" sldId="710"/>
        </pc:sldMkLst>
      </pc:sldChg>
      <pc:sldChg chg="del">
        <pc:chgData name="Marissa Krogmann" userId="d947f805-5955-4c43-a5c2-60811c714023" providerId="ADAL" clId="{1E049451-29DD-4D2A-94D6-6186561DCEE0}" dt="2024-05-10T18:21:13.534" v="24" actId="47"/>
        <pc:sldMkLst>
          <pc:docMk/>
          <pc:sldMk cId="1677835449" sldId="717"/>
        </pc:sldMkLst>
      </pc:sldChg>
      <pc:sldChg chg="del">
        <pc:chgData name="Marissa Krogmann" userId="d947f805-5955-4c43-a5c2-60811c714023" providerId="ADAL" clId="{1E049451-29DD-4D2A-94D6-6186561DCEE0}" dt="2024-05-14T18:26:12.752" v="1176" actId="47"/>
        <pc:sldMkLst>
          <pc:docMk/>
          <pc:sldMk cId="3073252280" sldId="721"/>
        </pc:sldMkLst>
      </pc:sldChg>
      <pc:sldChg chg="del ord modNotesTx">
        <pc:chgData name="Marissa Krogmann" userId="d947f805-5955-4c43-a5c2-60811c714023" providerId="ADAL" clId="{1E049451-29DD-4D2A-94D6-6186561DCEE0}" dt="2024-05-14T18:29:56.757" v="1184" actId="47"/>
        <pc:sldMkLst>
          <pc:docMk/>
          <pc:sldMk cId="4043015343" sldId="725"/>
        </pc:sldMkLst>
      </pc:sldChg>
      <pc:sldChg chg="del">
        <pc:chgData name="Marissa Krogmann" userId="d947f805-5955-4c43-a5c2-60811c714023" providerId="ADAL" clId="{1E049451-29DD-4D2A-94D6-6186561DCEE0}" dt="2024-05-10T18:21:30.413" v="36" actId="47"/>
        <pc:sldMkLst>
          <pc:docMk/>
          <pc:sldMk cId="4098085268" sldId="752"/>
        </pc:sldMkLst>
      </pc:sldChg>
      <pc:sldChg chg="del">
        <pc:chgData name="Marissa Krogmann" userId="d947f805-5955-4c43-a5c2-60811c714023" providerId="ADAL" clId="{1E049451-29DD-4D2A-94D6-6186561DCEE0}" dt="2024-05-10T18:20:39.959" v="6" actId="47"/>
        <pc:sldMkLst>
          <pc:docMk/>
          <pc:sldMk cId="2146464394" sldId="775"/>
        </pc:sldMkLst>
      </pc:sldChg>
      <pc:sldChg chg="del">
        <pc:chgData name="Marissa Krogmann" userId="d947f805-5955-4c43-a5c2-60811c714023" providerId="ADAL" clId="{1E049451-29DD-4D2A-94D6-6186561DCEE0}" dt="2024-05-10T18:20:40.750" v="7" actId="47"/>
        <pc:sldMkLst>
          <pc:docMk/>
          <pc:sldMk cId="424441530" sldId="776"/>
        </pc:sldMkLst>
      </pc:sldChg>
      <pc:sldChg chg="del">
        <pc:chgData name="Marissa Krogmann" userId="d947f805-5955-4c43-a5c2-60811c714023" providerId="ADAL" clId="{1E049451-29DD-4D2A-94D6-6186561DCEE0}" dt="2024-05-10T18:20:44.105" v="9" actId="47"/>
        <pc:sldMkLst>
          <pc:docMk/>
          <pc:sldMk cId="3962888857" sldId="777"/>
        </pc:sldMkLst>
      </pc:sldChg>
      <pc:sldChg chg="del">
        <pc:chgData name="Marissa Krogmann" userId="d947f805-5955-4c43-a5c2-60811c714023" providerId="ADAL" clId="{1E049451-29DD-4D2A-94D6-6186561DCEE0}" dt="2024-05-10T18:20:49.192" v="10" actId="47"/>
        <pc:sldMkLst>
          <pc:docMk/>
          <pc:sldMk cId="4092819599" sldId="778"/>
        </pc:sldMkLst>
      </pc:sldChg>
      <pc:sldChg chg="del">
        <pc:chgData name="Marissa Krogmann" userId="d947f805-5955-4c43-a5c2-60811c714023" providerId="ADAL" clId="{1E049451-29DD-4D2A-94D6-6186561DCEE0}" dt="2024-05-10T18:20:57.049" v="16" actId="47"/>
        <pc:sldMkLst>
          <pc:docMk/>
          <pc:sldMk cId="2985135891" sldId="779"/>
        </pc:sldMkLst>
      </pc:sldChg>
      <pc:sldChg chg="del">
        <pc:chgData name="Marissa Krogmann" userId="d947f805-5955-4c43-a5c2-60811c714023" providerId="ADAL" clId="{1E049451-29DD-4D2A-94D6-6186561DCEE0}" dt="2024-05-10T18:21:00.970" v="17" actId="47"/>
        <pc:sldMkLst>
          <pc:docMk/>
          <pc:sldMk cId="1917290376" sldId="780"/>
        </pc:sldMkLst>
      </pc:sldChg>
      <pc:sldChg chg="del">
        <pc:chgData name="Marissa Krogmann" userId="d947f805-5955-4c43-a5c2-60811c714023" providerId="ADAL" clId="{1E049451-29DD-4D2A-94D6-6186561DCEE0}" dt="2024-05-10T18:21:07.048" v="22" actId="47"/>
        <pc:sldMkLst>
          <pc:docMk/>
          <pc:sldMk cId="1592231011" sldId="781"/>
        </pc:sldMkLst>
      </pc:sldChg>
      <pc:sldChg chg="del">
        <pc:chgData name="Marissa Krogmann" userId="d947f805-5955-4c43-a5c2-60811c714023" providerId="ADAL" clId="{1E049451-29DD-4D2A-94D6-6186561DCEE0}" dt="2024-05-10T18:21:15.715" v="26" actId="47"/>
        <pc:sldMkLst>
          <pc:docMk/>
          <pc:sldMk cId="1068438301" sldId="782"/>
        </pc:sldMkLst>
      </pc:sldChg>
      <pc:sldChg chg="del">
        <pc:chgData name="Marissa Krogmann" userId="d947f805-5955-4c43-a5c2-60811c714023" providerId="ADAL" clId="{1E049451-29DD-4D2A-94D6-6186561DCEE0}" dt="2024-05-10T18:21:20.356" v="28" actId="47"/>
        <pc:sldMkLst>
          <pc:docMk/>
          <pc:sldMk cId="3464944824" sldId="783"/>
        </pc:sldMkLst>
      </pc:sldChg>
      <pc:sldChg chg="del">
        <pc:chgData name="Marissa Krogmann" userId="d947f805-5955-4c43-a5c2-60811c714023" providerId="ADAL" clId="{1E049451-29DD-4D2A-94D6-6186561DCEE0}" dt="2024-05-14T18:15:07.970" v="895" actId="47"/>
        <pc:sldMkLst>
          <pc:docMk/>
          <pc:sldMk cId="1022522561" sldId="784"/>
        </pc:sldMkLst>
      </pc:sldChg>
      <pc:sldChg chg="del">
        <pc:chgData name="Marissa Krogmann" userId="d947f805-5955-4c43-a5c2-60811c714023" providerId="ADAL" clId="{1E049451-29DD-4D2A-94D6-6186561DCEE0}" dt="2024-05-14T18:29:58.499" v="1185" actId="47"/>
        <pc:sldMkLst>
          <pc:docMk/>
          <pc:sldMk cId="1716525843" sldId="785"/>
        </pc:sldMkLst>
      </pc:sldChg>
      <pc:sldChg chg="add del">
        <pc:chgData name="Marissa Krogmann" userId="d947f805-5955-4c43-a5c2-60811c714023" providerId="ADAL" clId="{1E049451-29DD-4D2A-94D6-6186561DCEE0}" dt="2024-05-14T18:22:26.194" v="1009" actId="47"/>
        <pc:sldMkLst>
          <pc:docMk/>
          <pc:sldMk cId="3006504346" sldId="786"/>
        </pc:sldMkLst>
      </pc:sldChg>
      <pc:sldChg chg="addSp delSp modSp mod modNotesTx">
        <pc:chgData name="Marissa Krogmann" userId="d947f805-5955-4c43-a5c2-60811c714023" providerId="ADAL" clId="{1E049451-29DD-4D2A-94D6-6186561DCEE0}" dt="2024-05-16T21:05:00.270" v="6960" actId="255"/>
        <pc:sldMkLst>
          <pc:docMk/>
          <pc:sldMk cId="3293857291" sldId="787"/>
        </pc:sldMkLst>
        <pc:spChg chg="del">
          <ac:chgData name="Marissa Krogmann" userId="d947f805-5955-4c43-a5c2-60811c714023" providerId="ADAL" clId="{1E049451-29DD-4D2A-94D6-6186561DCEE0}" dt="2024-05-14T18:18:03.518" v="912" actId="478"/>
          <ac:spMkLst>
            <pc:docMk/>
            <pc:sldMk cId="3293857291" sldId="787"/>
            <ac:spMk id="2" creationId="{60A12FB7-DFA9-CB98-2408-B30E50187D04}"/>
          </ac:spMkLst>
        </pc:spChg>
        <pc:spChg chg="mod">
          <ac:chgData name="Marissa Krogmann" userId="d947f805-5955-4c43-a5c2-60811c714023" providerId="ADAL" clId="{1E049451-29DD-4D2A-94D6-6186561DCEE0}" dt="2024-05-14T18:19:14.467" v="933" actId="164"/>
          <ac:spMkLst>
            <pc:docMk/>
            <pc:sldMk cId="3293857291" sldId="787"/>
            <ac:spMk id="3" creationId="{A9E206C1-99D0-2E7D-9D5A-1BCEB435B241}"/>
          </ac:spMkLst>
        </pc:spChg>
        <pc:grpChg chg="mod">
          <ac:chgData name="Marissa Krogmann" userId="d947f805-5955-4c43-a5c2-60811c714023" providerId="ADAL" clId="{1E049451-29DD-4D2A-94D6-6186561DCEE0}" dt="2024-05-14T18:19:14.467" v="933" actId="164"/>
          <ac:grpSpMkLst>
            <pc:docMk/>
            <pc:sldMk cId="3293857291" sldId="787"/>
            <ac:grpSpMk id="7" creationId="{AF8330D9-7713-B188-0D99-D701B5A8FA4F}"/>
          </ac:grpSpMkLst>
        </pc:grpChg>
        <pc:grpChg chg="add mod">
          <ac:chgData name="Marissa Krogmann" userId="d947f805-5955-4c43-a5c2-60811c714023" providerId="ADAL" clId="{1E049451-29DD-4D2A-94D6-6186561DCEE0}" dt="2024-05-14T18:19:23.765" v="936" actId="1076"/>
          <ac:grpSpMkLst>
            <pc:docMk/>
            <pc:sldMk cId="3293857291" sldId="787"/>
            <ac:grpSpMk id="10" creationId="{4774F5CB-69E7-171E-77DC-9FFB037DD9D9}"/>
          </ac:grpSpMkLst>
        </pc:grpChg>
        <pc:picChg chg="del">
          <ac:chgData name="Marissa Krogmann" userId="d947f805-5955-4c43-a5c2-60811c714023" providerId="ADAL" clId="{1E049451-29DD-4D2A-94D6-6186561DCEE0}" dt="2024-05-14T18:18:43.436" v="924" actId="478"/>
          <ac:picMkLst>
            <pc:docMk/>
            <pc:sldMk cId="3293857291" sldId="787"/>
            <ac:picMk id="4" creationId="{0F6E0A84-4A85-631B-CD55-C83B3072F4FB}"/>
          </ac:picMkLst>
        </pc:picChg>
        <pc:picChg chg="add mod modCrop">
          <ac:chgData name="Marissa Krogmann" userId="d947f805-5955-4c43-a5c2-60811c714023" providerId="ADAL" clId="{1E049451-29DD-4D2A-94D6-6186561DCEE0}" dt="2024-05-14T18:47:08.501" v="1233" actId="1076"/>
          <ac:picMkLst>
            <pc:docMk/>
            <pc:sldMk cId="3293857291" sldId="787"/>
            <ac:picMk id="9" creationId="{BFAA4314-6E29-BBC0-93A0-E80C693631DE}"/>
          </ac:picMkLst>
        </pc:picChg>
        <pc:picChg chg="add mod">
          <ac:chgData name="Marissa Krogmann" userId="d947f805-5955-4c43-a5c2-60811c714023" providerId="ADAL" clId="{1E049451-29DD-4D2A-94D6-6186561DCEE0}" dt="2024-05-14T18:47:04.615" v="1231" actId="688"/>
          <ac:picMkLst>
            <pc:docMk/>
            <pc:sldMk cId="3293857291" sldId="787"/>
            <ac:picMk id="12" creationId="{0ECCACF2-C1A0-6704-5805-04B6777A62BA}"/>
          </ac:picMkLst>
        </pc:picChg>
      </pc:sldChg>
      <pc:sldChg chg="del modNotesTx">
        <pc:chgData name="Marissa Krogmann" userId="d947f805-5955-4c43-a5c2-60811c714023" providerId="ADAL" clId="{1E049451-29DD-4D2A-94D6-6186561DCEE0}" dt="2024-05-14T18:26:14.827" v="1177" actId="47"/>
        <pc:sldMkLst>
          <pc:docMk/>
          <pc:sldMk cId="1991456846" sldId="788"/>
        </pc:sldMkLst>
      </pc:sldChg>
      <pc:sldChg chg="delSp modSp add del mod">
        <pc:chgData name="Marissa Krogmann" userId="d947f805-5955-4c43-a5c2-60811c714023" providerId="ADAL" clId="{1E049451-29DD-4D2A-94D6-6186561DCEE0}" dt="2024-05-16T19:44:18.534" v="3498" actId="47"/>
        <pc:sldMkLst>
          <pc:docMk/>
          <pc:sldMk cId="2255992707" sldId="789"/>
        </pc:sldMkLst>
        <pc:spChg chg="mod">
          <ac:chgData name="Marissa Krogmann" userId="d947f805-5955-4c43-a5c2-60811c714023" providerId="ADAL" clId="{1E049451-29DD-4D2A-94D6-6186561DCEE0}" dt="2024-05-14T18:55:04.558" v="1541" actId="403"/>
          <ac:spMkLst>
            <pc:docMk/>
            <pc:sldMk cId="2255992707" sldId="789"/>
            <ac:spMk id="8" creationId="{7D11E8B3-484D-B240-3AF2-36B6C5051066}"/>
          </ac:spMkLst>
        </pc:spChg>
        <pc:spChg chg="del">
          <ac:chgData name="Marissa Krogmann" userId="d947f805-5955-4c43-a5c2-60811c714023" providerId="ADAL" clId="{1E049451-29DD-4D2A-94D6-6186561DCEE0}" dt="2024-05-14T18:55:01.086" v="1539" actId="478"/>
          <ac:spMkLst>
            <pc:docMk/>
            <pc:sldMk cId="2255992707" sldId="789"/>
            <ac:spMk id="9" creationId="{3F8EC531-C848-FB8D-E3E0-9F5CDE90B4BE}"/>
          </ac:spMkLst>
        </pc:spChg>
        <pc:picChg chg="del">
          <ac:chgData name="Marissa Krogmann" userId="d947f805-5955-4c43-a5c2-60811c714023" providerId="ADAL" clId="{1E049451-29DD-4D2A-94D6-6186561DCEE0}" dt="2024-05-14T18:55:07.824" v="1542" actId="478"/>
          <ac:picMkLst>
            <pc:docMk/>
            <pc:sldMk cId="2255992707" sldId="789"/>
            <ac:picMk id="2" creationId="{9048A5D8-CE07-FBD0-3800-F97FFBFE1AAA}"/>
          </ac:picMkLst>
        </pc:picChg>
      </pc:sldChg>
      <pc:sldChg chg="del">
        <pc:chgData name="Marissa Krogmann" userId="d947f805-5955-4c43-a5c2-60811c714023" providerId="ADAL" clId="{1E049451-29DD-4D2A-94D6-6186561DCEE0}" dt="2024-05-10T18:21:02.292" v="18" actId="47"/>
        <pc:sldMkLst>
          <pc:docMk/>
          <pc:sldMk cId="4277666977" sldId="795"/>
        </pc:sldMkLst>
      </pc:sldChg>
      <pc:sldChg chg="del">
        <pc:chgData name="Marissa Krogmann" userId="d947f805-5955-4c43-a5c2-60811c714023" providerId="ADAL" clId="{1E049451-29DD-4D2A-94D6-6186561DCEE0}" dt="2024-05-10T18:21:03.560" v="19" actId="47"/>
        <pc:sldMkLst>
          <pc:docMk/>
          <pc:sldMk cId="2092101156" sldId="796"/>
        </pc:sldMkLst>
      </pc:sldChg>
      <pc:sldChg chg="del">
        <pc:chgData name="Marissa Krogmann" userId="d947f805-5955-4c43-a5c2-60811c714023" providerId="ADAL" clId="{1E049451-29DD-4D2A-94D6-6186561DCEE0}" dt="2024-05-10T18:21:09.085" v="23" actId="47"/>
        <pc:sldMkLst>
          <pc:docMk/>
          <pc:sldMk cId="874358882" sldId="800"/>
        </pc:sldMkLst>
      </pc:sldChg>
      <pc:sldChg chg="del">
        <pc:chgData name="Marissa Krogmann" userId="d947f805-5955-4c43-a5c2-60811c714023" providerId="ADAL" clId="{1E049451-29DD-4D2A-94D6-6186561DCEE0}" dt="2024-05-10T18:21:25.668" v="34" actId="47"/>
        <pc:sldMkLst>
          <pc:docMk/>
          <pc:sldMk cId="3549076169" sldId="802"/>
        </pc:sldMkLst>
      </pc:sldChg>
      <pc:sldChg chg="del">
        <pc:chgData name="Marissa Krogmann" userId="d947f805-5955-4c43-a5c2-60811c714023" providerId="ADAL" clId="{1E049451-29DD-4D2A-94D6-6186561DCEE0}" dt="2024-05-10T18:21:24.705" v="33" actId="47"/>
        <pc:sldMkLst>
          <pc:docMk/>
          <pc:sldMk cId="4226348087" sldId="803"/>
        </pc:sldMkLst>
      </pc:sldChg>
      <pc:sldChg chg="del">
        <pc:chgData name="Marissa Krogmann" userId="d947f805-5955-4c43-a5c2-60811c714023" providerId="ADAL" clId="{1E049451-29DD-4D2A-94D6-6186561DCEE0}" dt="2024-05-10T18:21:20.906" v="29" actId="47"/>
        <pc:sldMkLst>
          <pc:docMk/>
          <pc:sldMk cId="3991396259" sldId="804"/>
        </pc:sldMkLst>
      </pc:sldChg>
      <pc:sldChg chg="del">
        <pc:chgData name="Marissa Krogmann" userId="d947f805-5955-4c43-a5c2-60811c714023" providerId="ADAL" clId="{1E049451-29DD-4D2A-94D6-6186561DCEE0}" dt="2024-05-10T18:21:21.430" v="30" actId="47"/>
        <pc:sldMkLst>
          <pc:docMk/>
          <pc:sldMk cId="4272297750" sldId="805"/>
        </pc:sldMkLst>
      </pc:sldChg>
      <pc:sldChg chg="del">
        <pc:chgData name="Marissa Krogmann" userId="d947f805-5955-4c43-a5c2-60811c714023" providerId="ADAL" clId="{1E049451-29DD-4D2A-94D6-6186561DCEE0}" dt="2024-05-10T18:21:22.947" v="32" actId="47"/>
        <pc:sldMkLst>
          <pc:docMk/>
          <pc:sldMk cId="1852326024" sldId="806"/>
        </pc:sldMkLst>
      </pc:sldChg>
      <pc:sldChg chg="del">
        <pc:chgData name="Marissa Krogmann" userId="d947f805-5955-4c43-a5c2-60811c714023" providerId="ADAL" clId="{1E049451-29DD-4D2A-94D6-6186561DCEE0}" dt="2024-05-14T18:29:55.897" v="1183" actId="47"/>
        <pc:sldMkLst>
          <pc:docMk/>
          <pc:sldMk cId="1962328811" sldId="807"/>
        </pc:sldMkLst>
      </pc:sldChg>
      <pc:sldChg chg="delSp modSp mod ord modNotesTx">
        <pc:chgData name="Marissa Krogmann" userId="d947f805-5955-4c43-a5c2-60811c714023" providerId="ADAL" clId="{1E049451-29DD-4D2A-94D6-6186561DCEE0}" dt="2024-05-30T18:29:10.610" v="7090" actId="20577"/>
        <pc:sldMkLst>
          <pc:docMk/>
          <pc:sldMk cId="3497168368" sldId="808"/>
        </pc:sldMkLst>
        <pc:spChg chg="del">
          <ac:chgData name="Marissa Krogmann" userId="d947f805-5955-4c43-a5c2-60811c714023" providerId="ADAL" clId="{1E049451-29DD-4D2A-94D6-6186561DCEE0}" dt="2024-05-16T18:36:52.423" v="3408" actId="478"/>
          <ac:spMkLst>
            <pc:docMk/>
            <pc:sldMk cId="3497168368" sldId="808"/>
            <ac:spMk id="3" creationId="{7943BC83-3370-77DD-72CB-8B6691812297}"/>
          </ac:spMkLst>
        </pc:spChg>
        <pc:spChg chg="mod">
          <ac:chgData name="Marissa Krogmann" userId="d947f805-5955-4c43-a5c2-60811c714023" providerId="ADAL" clId="{1E049451-29DD-4D2A-94D6-6186561DCEE0}" dt="2024-05-16T18:42:19.780" v="3445" actId="27636"/>
          <ac:spMkLst>
            <pc:docMk/>
            <pc:sldMk cId="3497168368" sldId="808"/>
            <ac:spMk id="5" creationId="{36B46FB6-6DBB-4E81-BF26-C45ADB679438}"/>
          </ac:spMkLst>
        </pc:spChg>
        <pc:spChg chg="mod">
          <ac:chgData name="Marissa Krogmann" userId="d947f805-5955-4c43-a5c2-60811c714023" providerId="ADAL" clId="{1E049451-29DD-4D2A-94D6-6186561DCEE0}" dt="2024-05-30T18:29:10.610" v="7090" actId="20577"/>
          <ac:spMkLst>
            <pc:docMk/>
            <pc:sldMk cId="3497168368" sldId="808"/>
            <ac:spMk id="8" creationId="{17223BE2-A5B0-47CA-B85F-54B085166B96}"/>
          </ac:spMkLst>
        </pc:spChg>
        <pc:picChg chg="mod">
          <ac:chgData name="Marissa Krogmann" userId="d947f805-5955-4c43-a5c2-60811c714023" providerId="ADAL" clId="{1E049451-29DD-4D2A-94D6-6186561DCEE0}" dt="2024-05-16T18:36:57.462" v="3410" actId="1076"/>
          <ac:picMkLst>
            <pc:docMk/>
            <pc:sldMk cId="3497168368" sldId="808"/>
            <ac:picMk id="4" creationId="{077F8615-E817-F163-3F72-7C6ADDF05150}"/>
          </ac:picMkLst>
        </pc:picChg>
        <pc:picChg chg="mod">
          <ac:chgData name="Marissa Krogmann" userId="d947f805-5955-4c43-a5c2-60811c714023" providerId="ADAL" clId="{1E049451-29DD-4D2A-94D6-6186561DCEE0}" dt="2024-05-16T18:36:59.146" v="3411" actId="1076"/>
          <ac:picMkLst>
            <pc:docMk/>
            <pc:sldMk cId="3497168368" sldId="808"/>
            <ac:picMk id="6" creationId="{998E48DD-7524-B8D7-93C6-2D376CC3B8AD}"/>
          </ac:picMkLst>
        </pc:picChg>
      </pc:sldChg>
      <pc:sldChg chg="del">
        <pc:chgData name="Marissa Krogmann" userId="d947f805-5955-4c43-a5c2-60811c714023" providerId="ADAL" clId="{1E049451-29DD-4D2A-94D6-6186561DCEE0}" dt="2024-05-14T18:20:53.913" v="941" actId="47"/>
        <pc:sldMkLst>
          <pc:docMk/>
          <pc:sldMk cId="1935296998" sldId="809"/>
        </pc:sldMkLst>
      </pc:sldChg>
      <pc:sldChg chg="del">
        <pc:chgData name="Marissa Krogmann" userId="d947f805-5955-4c43-a5c2-60811c714023" providerId="ADAL" clId="{1E049451-29DD-4D2A-94D6-6186561DCEE0}" dt="2024-05-10T18:20:42.788" v="8" actId="47"/>
        <pc:sldMkLst>
          <pc:docMk/>
          <pc:sldMk cId="4158821205" sldId="810"/>
        </pc:sldMkLst>
      </pc:sldChg>
      <pc:sldChg chg="addSp delSp modSp mod ord modNotesTx">
        <pc:chgData name="Marissa Krogmann" userId="d947f805-5955-4c43-a5c2-60811c714023" providerId="ADAL" clId="{1E049451-29DD-4D2A-94D6-6186561DCEE0}" dt="2024-05-16T21:04:43.749" v="6956" actId="255"/>
        <pc:sldMkLst>
          <pc:docMk/>
          <pc:sldMk cId="2786063699" sldId="812"/>
        </pc:sldMkLst>
        <pc:spChg chg="del mod">
          <ac:chgData name="Marissa Krogmann" userId="d947f805-5955-4c43-a5c2-60811c714023" providerId="ADAL" clId="{1E049451-29DD-4D2A-94D6-6186561DCEE0}" dt="2024-05-14T19:03:03.451" v="2258" actId="478"/>
          <ac:spMkLst>
            <pc:docMk/>
            <pc:sldMk cId="2786063699" sldId="812"/>
            <ac:spMk id="6" creationId="{D75B5725-0116-5489-3AA7-6107133324F8}"/>
          </ac:spMkLst>
        </pc:spChg>
        <pc:spChg chg="add mod">
          <ac:chgData name="Marissa Krogmann" userId="d947f805-5955-4c43-a5c2-60811c714023" providerId="ADAL" clId="{1E049451-29DD-4D2A-94D6-6186561DCEE0}" dt="2024-05-14T19:08:24.494" v="2429" actId="14100"/>
          <ac:spMkLst>
            <pc:docMk/>
            <pc:sldMk cId="2786063699" sldId="812"/>
            <ac:spMk id="9" creationId="{A6897CB7-338B-BACB-3829-2DCB1F318EBE}"/>
          </ac:spMkLst>
        </pc:spChg>
        <pc:picChg chg="del">
          <ac:chgData name="Marissa Krogmann" userId="d947f805-5955-4c43-a5c2-60811c714023" providerId="ADAL" clId="{1E049451-29DD-4D2A-94D6-6186561DCEE0}" dt="2024-05-14T19:03:44.921" v="2274" actId="478"/>
          <ac:picMkLst>
            <pc:docMk/>
            <pc:sldMk cId="2786063699" sldId="812"/>
            <ac:picMk id="2" creationId="{730FB25B-02D4-D671-93B2-95167134875E}"/>
          </ac:picMkLst>
        </pc:picChg>
        <pc:picChg chg="del">
          <ac:chgData name="Marissa Krogmann" userId="d947f805-5955-4c43-a5c2-60811c714023" providerId="ADAL" clId="{1E049451-29DD-4D2A-94D6-6186561DCEE0}" dt="2024-05-14T19:02:18.001" v="2215" actId="478"/>
          <ac:picMkLst>
            <pc:docMk/>
            <pc:sldMk cId="2786063699" sldId="812"/>
            <ac:picMk id="4" creationId="{4491412D-C03E-4075-75CB-6AB3B2333E65}"/>
          </ac:picMkLst>
        </pc:picChg>
        <pc:picChg chg="add del mod modCrop">
          <ac:chgData name="Marissa Krogmann" userId="d947f805-5955-4c43-a5c2-60811c714023" providerId="ADAL" clId="{1E049451-29DD-4D2A-94D6-6186561DCEE0}" dt="2024-05-14T19:03:04.399" v="2259" actId="478"/>
          <ac:picMkLst>
            <pc:docMk/>
            <pc:sldMk cId="2786063699" sldId="812"/>
            <ac:picMk id="5" creationId="{99BB745A-9A4B-399F-3EC1-394BB6067FEA}"/>
          </ac:picMkLst>
        </pc:picChg>
        <pc:picChg chg="add mod ord modCrop">
          <ac:chgData name="Marissa Krogmann" userId="d947f805-5955-4c43-a5c2-60811c714023" providerId="ADAL" clId="{1E049451-29DD-4D2A-94D6-6186561DCEE0}" dt="2024-05-14T19:08:06.255" v="2421" actId="1076"/>
          <ac:picMkLst>
            <pc:docMk/>
            <pc:sldMk cId="2786063699" sldId="812"/>
            <ac:picMk id="8" creationId="{54B0B3F6-5D9A-3B22-990F-D6B771D53D47}"/>
          </ac:picMkLst>
        </pc:picChg>
        <pc:picChg chg="add del mod ord">
          <ac:chgData name="Marissa Krogmann" userId="d947f805-5955-4c43-a5c2-60811c714023" providerId="ADAL" clId="{1E049451-29DD-4D2A-94D6-6186561DCEE0}" dt="2024-05-14T19:06:28.703" v="2383" actId="478"/>
          <ac:picMkLst>
            <pc:docMk/>
            <pc:sldMk cId="2786063699" sldId="812"/>
            <ac:picMk id="10" creationId="{004F3B04-6E6B-8C69-6EF8-BC99C98D9D2C}"/>
          </ac:picMkLst>
        </pc:picChg>
        <pc:picChg chg="add del mod ord">
          <ac:chgData name="Marissa Krogmann" userId="d947f805-5955-4c43-a5c2-60811c714023" providerId="ADAL" clId="{1E049451-29DD-4D2A-94D6-6186561DCEE0}" dt="2024-05-14T19:07:13.781" v="2398" actId="478"/>
          <ac:picMkLst>
            <pc:docMk/>
            <pc:sldMk cId="2786063699" sldId="812"/>
            <ac:picMk id="11" creationId="{CA26F33F-92B1-A2B0-76D0-7074BAC7B4C0}"/>
          </ac:picMkLst>
        </pc:picChg>
        <pc:picChg chg="add del mod">
          <ac:chgData name="Marissa Krogmann" userId="d947f805-5955-4c43-a5c2-60811c714023" providerId="ADAL" clId="{1E049451-29DD-4D2A-94D6-6186561DCEE0}" dt="2024-05-14T19:07:52.668" v="2415" actId="478"/>
          <ac:picMkLst>
            <pc:docMk/>
            <pc:sldMk cId="2786063699" sldId="812"/>
            <ac:picMk id="12" creationId="{9F3C4BFD-38ED-A41D-9558-E9258F51A584}"/>
          </ac:picMkLst>
        </pc:picChg>
        <pc:picChg chg="add del mod">
          <ac:chgData name="Marissa Krogmann" userId="d947f805-5955-4c43-a5c2-60811c714023" providerId="ADAL" clId="{1E049451-29DD-4D2A-94D6-6186561DCEE0}" dt="2024-05-14T19:07:52.111" v="2414" actId="478"/>
          <ac:picMkLst>
            <pc:docMk/>
            <pc:sldMk cId="2786063699" sldId="812"/>
            <ac:picMk id="13" creationId="{FD0336C5-3478-F055-92F3-5864B2AE450F}"/>
          </ac:picMkLst>
        </pc:picChg>
        <pc:picChg chg="add mod">
          <ac:chgData name="Marissa Krogmann" userId="d947f805-5955-4c43-a5c2-60811c714023" providerId="ADAL" clId="{1E049451-29DD-4D2A-94D6-6186561DCEE0}" dt="2024-05-14T19:07:50.081" v="2412"/>
          <ac:picMkLst>
            <pc:docMk/>
            <pc:sldMk cId="2786063699" sldId="812"/>
            <ac:picMk id="14" creationId="{0582D5A9-2F17-3A13-40F8-161BC52DB24D}"/>
          </ac:picMkLst>
        </pc:picChg>
      </pc:sldChg>
      <pc:sldChg chg="add del modNotesTx">
        <pc:chgData name="Marissa Krogmann" userId="d947f805-5955-4c43-a5c2-60811c714023" providerId="ADAL" clId="{1E049451-29DD-4D2A-94D6-6186561DCEE0}" dt="2024-05-16T21:03:42.723" v="6906" actId="255"/>
        <pc:sldMkLst>
          <pc:docMk/>
          <pc:sldMk cId="1032995980" sldId="816"/>
        </pc:sldMkLst>
      </pc:sldChg>
      <pc:sldChg chg="modSp del mod">
        <pc:chgData name="Marissa Krogmann" userId="d947f805-5955-4c43-a5c2-60811c714023" providerId="ADAL" clId="{1E049451-29DD-4D2A-94D6-6186561DCEE0}" dt="2024-05-16T18:22:20.826" v="2721" actId="47"/>
        <pc:sldMkLst>
          <pc:docMk/>
          <pc:sldMk cId="2429019029" sldId="817"/>
        </pc:sldMkLst>
        <pc:spChg chg="mod">
          <ac:chgData name="Marissa Krogmann" userId="d947f805-5955-4c43-a5c2-60811c714023" providerId="ADAL" clId="{1E049451-29DD-4D2A-94D6-6186561DCEE0}" dt="2024-05-10T18:27:09.787" v="426" actId="20577"/>
          <ac:spMkLst>
            <pc:docMk/>
            <pc:sldMk cId="2429019029" sldId="817"/>
            <ac:spMk id="5" creationId="{84744811-59F0-833B-6879-1352734A539B}"/>
          </ac:spMkLst>
        </pc:spChg>
      </pc:sldChg>
      <pc:sldChg chg="del">
        <pc:chgData name="Marissa Krogmann" userId="d947f805-5955-4c43-a5c2-60811c714023" providerId="ADAL" clId="{1E049451-29DD-4D2A-94D6-6186561DCEE0}" dt="2024-05-10T18:20:53.226" v="14" actId="47"/>
        <pc:sldMkLst>
          <pc:docMk/>
          <pc:sldMk cId="2990677769" sldId="819"/>
        </pc:sldMkLst>
      </pc:sldChg>
      <pc:sldChg chg="delSp modSp del mod">
        <pc:chgData name="Marissa Krogmann" userId="d947f805-5955-4c43-a5c2-60811c714023" providerId="ADAL" clId="{1E049451-29DD-4D2A-94D6-6186561DCEE0}" dt="2024-05-10T18:28:00.849" v="459" actId="47"/>
        <pc:sldMkLst>
          <pc:docMk/>
          <pc:sldMk cId="2196748163" sldId="827"/>
        </pc:sldMkLst>
        <pc:spChg chg="del mod">
          <ac:chgData name="Marissa Krogmann" userId="d947f805-5955-4c43-a5c2-60811c714023" providerId="ADAL" clId="{1E049451-29DD-4D2A-94D6-6186561DCEE0}" dt="2024-05-10T18:27:48.430" v="456"/>
          <ac:spMkLst>
            <pc:docMk/>
            <pc:sldMk cId="2196748163" sldId="827"/>
            <ac:spMk id="6" creationId="{41D987C0-9D53-E4C8-A55B-4FBF1F2CEE3F}"/>
          </ac:spMkLst>
        </pc:spChg>
      </pc:sldChg>
      <pc:sldChg chg="del">
        <pc:chgData name="Marissa Krogmann" userId="d947f805-5955-4c43-a5c2-60811c714023" providerId="ADAL" clId="{1E049451-29DD-4D2A-94D6-6186561DCEE0}" dt="2024-05-10T18:20:50.170" v="11" actId="47"/>
        <pc:sldMkLst>
          <pc:docMk/>
          <pc:sldMk cId="1193331775" sldId="828"/>
        </pc:sldMkLst>
      </pc:sldChg>
      <pc:sldChg chg="del">
        <pc:chgData name="Marissa Krogmann" userId="d947f805-5955-4c43-a5c2-60811c714023" providerId="ADAL" clId="{1E049451-29DD-4D2A-94D6-6186561DCEE0}" dt="2024-05-10T18:21:04.391" v="20" actId="47"/>
        <pc:sldMkLst>
          <pc:docMk/>
          <pc:sldMk cId="3730711601" sldId="829"/>
        </pc:sldMkLst>
      </pc:sldChg>
      <pc:sldChg chg="del">
        <pc:chgData name="Marissa Krogmann" userId="d947f805-5955-4c43-a5c2-60811c714023" providerId="ADAL" clId="{1E049451-29DD-4D2A-94D6-6186561DCEE0}" dt="2024-05-10T18:21:17.200" v="27" actId="47"/>
        <pc:sldMkLst>
          <pc:docMk/>
          <pc:sldMk cId="3122423018" sldId="830"/>
        </pc:sldMkLst>
      </pc:sldChg>
      <pc:sldChg chg="del">
        <pc:chgData name="Marissa Krogmann" userId="d947f805-5955-4c43-a5c2-60811c714023" providerId="ADAL" clId="{1E049451-29DD-4D2A-94D6-6186561DCEE0}" dt="2024-05-10T18:20:55.809" v="15" actId="47"/>
        <pc:sldMkLst>
          <pc:docMk/>
          <pc:sldMk cId="1140161429" sldId="832"/>
        </pc:sldMkLst>
      </pc:sldChg>
      <pc:sldChg chg="del">
        <pc:chgData name="Marissa Krogmann" userId="d947f805-5955-4c43-a5c2-60811c714023" providerId="ADAL" clId="{1E049451-29DD-4D2A-94D6-6186561DCEE0}" dt="2024-05-10T18:21:06.351" v="21" actId="47"/>
        <pc:sldMkLst>
          <pc:docMk/>
          <pc:sldMk cId="889790577" sldId="833"/>
        </pc:sldMkLst>
      </pc:sldChg>
      <pc:sldChg chg="del">
        <pc:chgData name="Marissa Krogmann" userId="d947f805-5955-4c43-a5c2-60811c714023" providerId="ADAL" clId="{1E049451-29DD-4D2A-94D6-6186561DCEE0}" dt="2024-05-10T18:20:36.566" v="5" actId="47"/>
        <pc:sldMkLst>
          <pc:docMk/>
          <pc:sldMk cId="2165280209" sldId="837"/>
        </pc:sldMkLst>
      </pc:sldChg>
      <pc:sldChg chg="modSp mod modNotesTx">
        <pc:chgData name="Marissa Krogmann" userId="d947f805-5955-4c43-a5c2-60811c714023" providerId="ADAL" clId="{1E049451-29DD-4D2A-94D6-6186561DCEE0}" dt="2024-05-16T21:03:59.639" v="6939" actId="113"/>
        <pc:sldMkLst>
          <pc:docMk/>
          <pc:sldMk cId="1125531669" sldId="841"/>
        </pc:sldMkLst>
        <pc:spChg chg="mod">
          <ac:chgData name="Marissa Krogmann" userId="d947f805-5955-4c43-a5c2-60811c714023" providerId="ADAL" clId="{1E049451-29DD-4D2A-94D6-6186561DCEE0}" dt="2024-05-10T18:26:52.250" v="418" actId="1076"/>
          <ac:spMkLst>
            <pc:docMk/>
            <pc:sldMk cId="1125531669" sldId="841"/>
            <ac:spMk id="6" creationId="{41D987C0-9D53-E4C8-A55B-4FBF1F2CEE3F}"/>
          </ac:spMkLst>
        </pc:spChg>
        <pc:spChg chg="mod">
          <ac:chgData name="Marissa Krogmann" userId="d947f805-5955-4c43-a5c2-60811c714023" providerId="ADAL" clId="{1E049451-29DD-4D2A-94D6-6186561DCEE0}" dt="2024-05-10T18:26:57.653" v="420" actId="207"/>
          <ac:spMkLst>
            <pc:docMk/>
            <pc:sldMk cId="1125531669" sldId="841"/>
            <ac:spMk id="8" creationId="{EEFB4D62-DB09-E00A-4057-D34142956606}"/>
          </ac:spMkLst>
        </pc:spChg>
        <pc:picChg chg="mod modCrop">
          <ac:chgData name="Marissa Krogmann" userId="d947f805-5955-4c43-a5c2-60811c714023" providerId="ADAL" clId="{1E049451-29DD-4D2A-94D6-6186561DCEE0}" dt="2024-05-10T18:24:39.638" v="354" actId="732"/>
          <ac:picMkLst>
            <pc:docMk/>
            <pc:sldMk cId="1125531669" sldId="841"/>
            <ac:picMk id="5" creationId="{D6843ED7-05AB-CFF7-03C4-FD24172BE760}"/>
          </ac:picMkLst>
        </pc:picChg>
      </pc:sldChg>
      <pc:sldChg chg="modSp del mod">
        <pc:chgData name="Marissa Krogmann" userId="d947f805-5955-4c43-a5c2-60811c714023" providerId="ADAL" clId="{1E049451-29DD-4D2A-94D6-6186561DCEE0}" dt="2024-05-16T18:22:22.069" v="2722" actId="47"/>
        <pc:sldMkLst>
          <pc:docMk/>
          <pc:sldMk cId="106425303" sldId="842"/>
        </pc:sldMkLst>
        <pc:spChg chg="mod">
          <ac:chgData name="Marissa Krogmann" userId="d947f805-5955-4c43-a5c2-60811c714023" providerId="ADAL" clId="{1E049451-29DD-4D2A-94D6-6186561DCEE0}" dt="2024-05-10T18:27:12.395" v="431" actId="20577"/>
          <ac:spMkLst>
            <pc:docMk/>
            <pc:sldMk cId="106425303" sldId="842"/>
            <ac:spMk id="5" creationId="{84744811-59F0-833B-6879-1352734A539B}"/>
          </ac:spMkLst>
        </pc:spChg>
      </pc:sldChg>
      <pc:sldChg chg="modSp del mod">
        <pc:chgData name="Marissa Krogmann" userId="d947f805-5955-4c43-a5c2-60811c714023" providerId="ADAL" clId="{1E049451-29DD-4D2A-94D6-6186561DCEE0}" dt="2024-05-16T18:22:23.091" v="2723" actId="47"/>
        <pc:sldMkLst>
          <pc:docMk/>
          <pc:sldMk cId="4240001215" sldId="843"/>
        </pc:sldMkLst>
        <pc:spChg chg="mod">
          <ac:chgData name="Marissa Krogmann" userId="d947f805-5955-4c43-a5c2-60811c714023" providerId="ADAL" clId="{1E049451-29DD-4D2A-94D6-6186561DCEE0}" dt="2024-05-10T18:27:15.299" v="436" actId="20577"/>
          <ac:spMkLst>
            <pc:docMk/>
            <pc:sldMk cId="4240001215" sldId="843"/>
            <ac:spMk id="5" creationId="{84744811-59F0-833B-6879-1352734A539B}"/>
          </ac:spMkLst>
        </pc:spChg>
      </pc:sldChg>
      <pc:sldChg chg="modSp del mod">
        <pc:chgData name="Marissa Krogmann" userId="d947f805-5955-4c43-a5c2-60811c714023" providerId="ADAL" clId="{1E049451-29DD-4D2A-94D6-6186561DCEE0}" dt="2024-05-16T18:22:23.955" v="2724" actId="47"/>
        <pc:sldMkLst>
          <pc:docMk/>
          <pc:sldMk cId="128071001" sldId="844"/>
        </pc:sldMkLst>
        <pc:spChg chg="mod">
          <ac:chgData name="Marissa Krogmann" userId="d947f805-5955-4c43-a5c2-60811c714023" providerId="ADAL" clId="{1E049451-29DD-4D2A-94D6-6186561DCEE0}" dt="2024-05-10T18:27:18.880" v="441" actId="20577"/>
          <ac:spMkLst>
            <pc:docMk/>
            <pc:sldMk cId="128071001" sldId="844"/>
            <ac:spMk id="5" creationId="{84744811-59F0-833B-6879-1352734A539B}"/>
          </ac:spMkLst>
        </pc:spChg>
      </pc:sldChg>
      <pc:sldChg chg="modSp del mod">
        <pc:chgData name="Marissa Krogmann" userId="d947f805-5955-4c43-a5c2-60811c714023" providerId="ADAL" clId="{1E049451-29DD-4D2A-94D6-6186561DCEE0}" dt="2024-05-16T18:22:24.826" v="2725" actId="47"/>
        <pc:sldMkLst>
          <pc:docMk/>
          <pc:sldMk cId="2415418534" sldId="845"/>
        </pc:sldMkLst>
        <pc:spChg chg="mod">
          <ac:chgData name="Marissa Krogmann" userId="d947f805-5955-4c43-a5c2-60811c714023" providerId="ADAL" clId="{1E049451-29DD-4D2A-94D6-6186561DCEE0}" dt="2024-05-10T18:27:22.507" v="446" actId="20577"/>
          <ac:spMkLst>
            <pc:docMk/>
            <pc:sldMk cId="2415418534" sldId="845"/>
            <ac:spMk id="5" creationId="{84744811-59F0-833B-6879-1352734A539B}"/>
          </ac:spMkLst>
        </pc:spChg>
      </pc:sldChg>
      <pc:sldChg chg="del">
        <pc:chgData name="Marissa Krogmann" userId="d947f805-5955-4c43-a5c2-60811c714023" providerId="ADAL" clId="{1E049451-29DD-4D2A-94D6-6186561DCEE0}" dt="2024-05-14T18:28:47.253" v="1182" actId="47"/>
        <pc:sldMkLst>
          <pc:docMk/>
          <pc:sldMk cId="3470143621" sldId="847"/>
        </pc:sldMkLst>
      </pc:sldChg>
      <pc:sldChg chg="del">
        <pc:chgData name="Marissa Krogmann" userId="d947f805-5955-4c43-a5c2-60811c714023" providerId="ADAL" clId="{1E049451-29DD-4D2A-94D6-6186561DCEE0}" dt="2024-05-10T18:20:52.120" v="13" actId="47"/>
        <pc:sldMkLst>
          <pc:docMk/>
          <pc:sldMk cId="3173415317" sldId="848"/>
        </pc:sldMkLst>
      </pc:sldChg>
      <pc:sldChg chg="del">
        <pc:chgData name="Marissa Krogmann" userId="d947f805-5955-4c43-a5c2-60811c714023" providerId="ADAL" clId="{1E049451-29DD-4D2A-94D6-6186561DCEE0}" dt="2024-05-10T18:20:51.289" v="12" actId="47"/>
        <pc:sldMkLst>
          <pc:docMk/>
          <pc:sldMk cId="2811553197" sldId="849"/>
        </pc:sldMkLst>
      </pc:sldChg>
      <pc:sldChg chg="add del">
        <pc:chgData name="Marissa Krogmann" userId="d947f805-5955-4c43-a5c2-60811c714023" providerId="ADAL" clId="{1E049451-29DD-4D2A-94D6-6186561DCEE0}" dt="2024-05-14T18:22:27.384" v="1010" actId="47"/>
        <pc:sldMkLst>
          <pc:docMk/>
          <pc:sldMk cId="719449621" sldId="852"/>
        </pc:sldMkLst>
      </pc:sldChg>
      <pc:sldChg chg="modSp add mod ord modNotesTx">
        <pc:chgData name="Marissa Krogmann" userId="d947f805-5955-4c43-a5c2-60811c714023" providerId="ADAL" clId="{1E049451-29DD-4D2A-94D6-6186561DCEE0}" dt="2024-05-16T21:04:07.682" v="6954" actId="20577"/>
        <pc:sldMkLst>
          <pc:docMk/>
          <pc:sldMk cId="1848590269" sldId="853"/>
        </pc:sldMkLst>
        <pc:spChg chg="mod">
          <ac:chgData name="Marissa Krogmann" userId="d947f805-5955-4c43-a5c2-60811c714023" providerId="ADAL" clId="{1E049451-29DD-4D2A-94D6-6186561DCEE0}" dt="2024-05-10T18:31:29.530" v="869" actId="1076"/>
          <ac:spMkLst>
            <pc:docMk/>
            <pc:sldMk cId="1848590269" sldId="853"/>
            <ac:spMk id="6" creationId="{41D987C0-9D53-E4C8-A55B-4FBF1F2CEE3F}"/>
          </ac:spMkLst>
        </pc:spChg>
        <pc:spChg chg="mod">
          <ac:chgData name="Marissa Krogmann" userId="d947f805-5955-4c43-a5c2-60811c714023" providerId="ADAL" clId="{1E049451-29DD-4D2A-94D6-6186561DCEE0}" dt="2024-05-10T18:30:13.751" v="831" actId="20577"/>
          <ac:spMkLst>
            <pc:docMk/>
            <pc:sldMk cId="1848590269" sldId="853"/>
            <ac:spMk id="8" creationId="{EEFB4D62-DB09-E00A-4057-D34142956606}"/>
          </ac:spMkLst>
        </pc:spChg>
        <pc:picChg chg="mod">
          <ac:chgData name="Marissa Krogmann" userId="d947f805-5955-4c43-a5c2-60811c714023" providerId="ADAL" clId="{1E049451-29DD-4D2A-94D6-6186561DCEE0}" dt="2024-05-10T18:31:21.286" v="868" actId="1076"/>
          <ac:picMkLst>
            <pc:docMk/>
            <pc:sldMk cId="1848590269" sldId="853"/>
            <ac:picMk id="5" creationId="{D6843ED7-05AB-CFF7-03C4-FD24172BE760}"/>
          </ac:picMkLst>
        </pc:picChg>
      </pc:sldChg>
      <pc:sldChg chg="delSp modSp add del mod modNotesTx">
        <pc:chgData name="Marissa Krogmann" userId="d947f805-5955-4c43-a5c2-60811c714023" providerId="ADAL" clId="{1E049451-29DD-4D2A-94D6-6186561DCEE0}" dt="2024-05-16T19:43:05.385" v="3494" actId="47"/>
        <pc:sldMkLst>
          <pc:docMk/>
          <pc:sldMk cId="31114143" sldId="854"/>
        </pc:sldMkLst>
        <pc:spChg chg="mod">
          <ac:chgData name="Marissa Krogmann" userId="d947f805-5955-4c43-a5c2-60811c714023" providerId="ADAL" clId="{1E049451-29DD-4D2A-94D6-6186561DCEE0}" dt="2024-05-14T18:22:07.216" v="1002" actId="207"/>
          <ac:spMkLst>
            <pc:docMk/>
            <pc:sldMk cId="31114143" sldId="854"/>
            <ac:spMk id="3" creationId="{A9E206C1-99D0-2E7D-9D5A-1BCEB435B241}"/>
          </ac:spMkLst>
        </pc:spChg>
        <pc:spChg chg="mod">
          <ac:chgData name="Marissa Krogmann" userId="d947f805-5955-4c43-a5c2-60811c714023" providerId="ADAL" clId="{1E049451-29DD-4D2A-94D6-6186561DCEE0}" dt="2024-05-14T18:55:33.578" v="1546" actId="207"/>
          <ac:spMkLst>
            <pc:docMk/>
            <pc:sldMk cId="31114143" sldId="854"/>
            <ac:spMk id="8" creationId="{7D11E8B3-484D-B240-3AF2-36B6C5051066}"/>
          </ac:spMkLst>
        </pc:spChg>
        <pc:spChg chg="del mod">
          <ac:chgData name="Marissa Krogmann" userId="d947f805-5955-4c43-a5c2-60811c714023" providerId="ADAL" clId="{1E049451-29DD-4D2A-94D6-6186561DCEE0}" dt="2024-05-14T18:55:20.261" v="1544" actId="478"/>
          <ac:spMkLst>
            <pc:docMk/>
            <pc:sldMk cId="31114143" sldId="854"/>
            <ac:spMk id="9" creationId="{3F8EC531-C848-FB8D-E3E0-9F5CDE90B4BE}"/>
          </ac:spMkLst>
        </pc:spChg>
        <pc:picChg chg="del">
          <ac:chgData name="Marissa Krogmann" userId="d947f805-5955-4c43-a5c2-60811c714023" providerId="ADAL" clId="{1E049451-29DD-4D2A-94D6-6186561DCEE0}" dt="2024-05-14T18:53:16.914" v="1390" actId="478"/>
          <ac:picMkLst>
            <pc:docMk/>
            <pc:sldMk cId="31114143" sldId="854"/>
            <ac:picMk id="2" creationId="{9048A5D8-CE07-FBD0-3800-F97FFBFE1AAA}"/>
          </ac:picMkLst>
        </pc:picChg>
      </pc:sldChg>
      <pc:sldChg chg="modSp add del mod">
        <pc:chgData name="Marissa Krogmann" userId="d947f805-5955-4c43-a5c2-60811c714023" providerId="ADAL" clId="{1E049451-29DD-4D2A-94D6-6186561DCEE0}" dt="2024-05-14T18:21:51.590" v="993" actId="2890"/>
        <pc:sldMkLst>
          <pc:docMk/>
          <pc:sldMk cId="3275215032" sldId="854"/>
        </pc:sldMkLst>
        <pc:spChg chg="mod">
          <ac:chgData name="Marissa Krogmann" userId="d947f805-5955-4c43-a5c2-60811c714023" providerId="ADAL" clId="{1E049451-29DD-4D2A-94D6-6186561DCEE0}" dt="2024-05-14T18:21:51.380" v="992" actId="20577"/>
          <ac:spMkLst>
            <pc:docMk/>
            <pc:sldMk cId="3275215032" sldId="854"/>
            <ac:spMk id="3" creationId="{A9E206C1-99D0-2E7D-9D5A-1BCEB435B241}"/>
          </ac:spMkLst>
        </pc:spChg>
        <pc:spChg chg="mod">
          <ac:chgData name="Marissa Krogmann" userId="d947f805-5955-4c43-a5c2-60811c714023" providerId="ADAL" clId="{1E049451-29DD-4D2A-94D6-6186561DCEE0}" dt="2024-05-14T18:21:49.060" v="982" actId="20577"/>
          <ac:spMkLst>
            <pc:docMk/>
            <pc:sldMk cId="3275215032" sldId="854"/>
            <ac:spMk id="9" creationId="{3F8EC531-C848-FB8D-E3E0-9F5CDE90B4BE}"/>
          </ac:spMkLst>
        </pc:spChg>
      </pc:sldChg>
      <pc:sldChg chg="addSp delSp modSp new mod ord modNotesTx">
        <pc:chgData name="Marissa Krogmann" userId="d947f805-5955-4c43-a5c2-60811c714023" providerId="ADAL" clId="{1E049451-29DD-4D2A-94D6-6186561DCEE0}" dt="2024-05-16T21:06:06.045" v="7070" actId="255"/>
        <pc:sldMkLst>
          <pc:docMk/>
          <pc:sldMk cId="4284002099" sldId="855"/>
        </pc:sldMkLst>
        <pc:picChg chg="add del mod">
          <ac:chgData name="Marissa Krogmann" userId="d947f805-5955-4c43-a5c2-60811c714023" providerId="ADAL" clId="{1E049451-29DD-4D2A-94D6-6186561DCEE0}" dt="2024-05-16T20:08:31.304" v="4333" actId="478"/>
          <ac:picMkLst>
            <pc:docMk/>
            <pc:sldMk cId="4284002099" sldId="855"/>
            <ac:picMk id="3" creationId="{94C96957-7D90-4E2E-9716-C75C2D3594D0}"/>
          </ac:picMkLst>
        </pc:picChg>
        <pc:picChg chg="add mod">
          <ac:chgData name="Marissa Krogmann" userId="d947f805-5955-4c43-a5c2-60811c714023" providerId="ADAL" clId="{1E049451-29DD-4D2A-94D6-6186561DCEE0}" dt="2024-05-16T20:08:59.453" v="4335" actId="27614"/>
          <ac:picMkLst>
            <pc:docMk/>
            <pc:sldMk cId="4284002099" sldId="855"/>
            <ac:picMk id="4" creationId="{B490B12A-8884-AEAB-32DC-8FBE65EEA293}"/>
          </ac:picMkLst>
        </pc:picChg>
      </pc:sldChg>
      <pc:sldChg chg="addSp delSp modSp add del mod modNotesTx">
        <pc:chgData name="Marissa Krogmann" userId="d947f805-5955-4c43-a5c2-60811c714023" providerId="ADAL" clId="{1E049451-29DD-4D2A-94D6-6186561DCEE0}" dt="2024-05-16T20:08:16.461" v="4326" actId="47"/>
        <pc:sldMkLst>
          <pc:docMk/>
          <pc:sldMk cId="1416879707" sldId="856"/>
        </pc:sldMkLst>
        <pc:picChg chg="del">
          <ac:chgData name="Marissa Krogmann" userId="d947f805-5955-4c43-a5c2-60811c714023" providerId="ADAL" clId="{1E049451-29DD-4D2A-94D6-6186561DCEE0}" dt="2024-05-14T18:23:36.625" v="1016" actId="478"/>
          <ac:picMkLst>
            <pc:docMk/>
            <pc:sldMk cId="1416879707" sldId="856"/>
            <ac:picMk id="3" creationId="{94C96957-7D90-4E2E-9716-C75C2D3594D0}"/>
          </ac:picMkLst>
        </pc:picChg>
        <pc:picChg chg="add mod">
          <ac:chgData name="Marissa Krogmann" userId="d947f805-5955-4c43-a5c2-60811c714023" providerId="ADAL" clId="{1E049451-29DD-4D2A-94D6-6186561DCEE0}" dt="2024-05-14T18:23:45.073" v="1019" actId="962"/>
          <ac:picMkLst>
            <pc:docMk/>
            <pc:sldMk cId="1416879707" sldId="856"/>
            <ac:picMk id="4" creationId="{A518B901-F68C-8F62-940C-971A218AD544}"/>
          </ac:picMkLst>
        </pc:picChg>
      </pc:sldChg>
      <pc:sldChg chg="addSp delSp modSp add mod ord modNotesTx">
        <pc:chgData name="Marissa Krogmann" userId="d947f805-5955-4c43-a5c2-60811c714023" providerId="ADAL" clId="{1E049451-29DD-4D2A-94D6-6186561DCEE0}" dt="2024-05-16T21:06:11.598" v="7072" actId="255"/>
        <pc:sldMkLst>
          <pc:docMk/>
          <pc:sldMk cId="4178144491" sldId="857"/>
        </pc:sldMkLst>
        <pc:picChg chg="add mod">
          <ac:chgData name="Marissa Krogmann" userId="d947f805-5955-4c43-a5c2-60811c714023" providerId="ADAL" clId="{1E049451-29DD-4D2A-94D6-6186561DCEE0}" dt="2024-05-14T18:24:05.118" v="1024" actId="962"/>
          <ac:picMkLst>
            <pc:docMk/>
            <pc:sldMk cId="4178144491" sldId="857"/>
            <ac:picMk id="3" creationId="{FDA47D73-5F0A-D3A0-ACC5-B58300631A2D}"/>
          </ac:picMkLst>
        </pc:picChg>
        <pc:picChg chg="del">
          <ac:chgData name="Marissa Krogmann" userId="d947f805-5955-4c43-a5c2-60811c714023" providerId="ADAL" clId="{1E049451-29DD-4D2A-94D6-6186561DCEE0}" dt="2024-05-14T18:23:57" v="1021" actId="478"/>
          <ac:picMkLst>
            <pc:docMk/>
            <pc:sldMk cId="4178144491" sldId="857"/>
            <ac:picMk id="4" creationId="{A518B901-F68C-8F62-940C-971A218AD544}"/>
          </ac:picMkLst>
        </pc:picChg>
      </pc:sldChg>
      <pc:sldChg chg="addSp modSp new mod modNotesTx">
        <pc:chgData name="Marissa Krogmann" userId="d947f805-5955-4c43-a5c2-60811c714023" providerId="ADAL" clId="{1E049451-29DD-4D2A-94D6-6186561DCEE0}" dt="2024-05-16T21:04:53.138" v="6958" actId="255"/>
        <pc:sldMkLst>
          <pc:docMk/>
          <pc:sldMk cId="660938245" sldId="858"/>
        </pc:sldMkLst>
        <pc:spChg chg="add mod">
          <ac:chgData name="Marissa Krogmann" userId="d947f805-5955-4c43-a5c2-60811c714023" providerId="ADAL" clId="{1E049451-29DD-4D2A-94D6-6186561DCEE0}" dt="2024-05-16T18:43:35.739" v="3491" actId="14100"/>
          <ac:spMkLst>
            <pc:docMk/>
            <pc:sldMk cId="660938245" sldId="858"/>
            <ac:spMk id="4" creationId="{CA6BB4E1-6C3C-CC22-FD46-B2AD4DCA1D16}"/>
          </ac:spMkLst>
        </pc:spChg>
        <pc:picChg chg="add mod modCrop">
          <ac:chgData name="Marissa Krogmann" userId="d947f805-5955-4c43-a5c2-60811c714023" providerId="ADAL" clId="{1E049451-29DD-4D2A-94D6-6186561DCEE0}" dt="2024-05-16T18:41:32.518" v="3437" actId="732"/>
          <ac:picMkLst>
            <pc:docMk/>
            <pc:sldMk cId="660938245" sldId="858"/>
            <ac:picMk id="3" creationId="{03937884-F1BB-6D7C-36E0-C14AD494A0E1}"/>
          </ac:picMkLst>
        </pc:picChg>
      </pc:sldChg>
      <pc:sldChg chg="addSp modSp new del mod modClrScheme chgLayout">
        <pc:chgData name="Marissa Krogmann" userId="d947f805-5955-4c43-a5c2-60811c714023" providerId="ADAL" clId="{1E049451-29DD-4D2A-94D6-6186561DCEE0}" dt="2024-05-16T18:37:12.058" v="3412" actId="47"/>
        <pc:sldMkLst>
          <pc:docMk/>
          <pc:sldMk cId="3304560133" sldId="858"/>
        </pc:sldMkLst>
        <pc:spChg chg="add mod">
          <ac:chgData name="Marissa Krogmann" userId="d947f805-5955-4c43-a5c2-60811c714023" providerId="ADAL" clId="{1E049451-29DD-4D2A-94D6-6186561DCEE0}" dt="2024-05-16T18:28:16.364" v="2907" actId="27636"/>
          <ac:spMkLst>
            <pc:docMk/>
            <pc:sldMk cId="3304560133" sldId="858"/>
            <ac:spMk id="2" creationId="{79356E0F-AEA6-65D0-87C2-F91FC7F2CBDB}"/>
          </ac:spMkLst>
        </pc:spChg>
        <pc:spChg chg="add mod">
          <ac:chgData name="Marissa Krogmann" userId="d947f805-5955-4c43-a5c2-60811c714023" providerId="ADAL" clId="{1E049451-29DD-4D2A-94D6-6186561DCEE0}" dt="2024-05-16T18:28:26.701" v="2909" actId="1076"/>
          <ac:spMkLst>
            <pc:docMk/>
            <pc:sldMk cId="3304560133" sldId="858"/>
            <ac:spMk id="3" creationId="{11EA96BA-EBA3-514E-D8AC-862A61280C6D}"/>
          </ac:spMkLst>
        </pc:spChg>
      </pc:sldChg>
      <pc:sldChg chg="addSp delSp modSp add mod modNotesTx">
        <pc:chgData name="Marissa Krogmann" userId="d947f805-5955-4c43-a5c2-60811c714023" providerId="ADAL" clId="{1E049451-29DD-4D2A-94D6-6186561DCEE0}" dt="2024-05-16T21:06:01.810" v="7068" actId="2711"/>
        <pc:sldMkLst>
          <pc:docMk/>
          <pc:sldMk cId="1427557100" sldId="859"/>
        </pc:sldMkLst>
        <pc:spChg chg="add mod">
          <ac:chgData name="Marissa Krogmann" userId="d947f805-5955-4c43-a5c2-60811c714023" providerId="ADAL" clId="{1E049451-29DD-4D2A-94D6-6186561DCEE0}" dt="2024-05-16T20:11:16.173" v="4354" actId="207"/>
          <ac:spMkLst>
            <pc:docMk/>
            <pc:sldMk cId="1427557100" sldId="859"/>
            <ac:spMk id="13" creationId="{FEBC50EA-62EA-1664-023E-4A471F9B9879}"/>
          </ac:spMkLst>
        </pc:spChg>
        <pc:spChg chg="add del">
          <ac:chgData name="Marissa Krogmann" userId="d947f805-5955-4c43-a5c2-60811c714023" providerId="ADAL" clId="{1E049451-29DD-4D2A-94D6-6186561DCEE0}" dt="2024-05-16T20:12:44.527" v="4364" actId="478"/>
          <ac:spMkLst>
            <pc:docMk/>
            <pc:sldMk cId="1427557100" sldId="859"/>
            <ac:spMk id="17" creationId="{E77C3AE3-1907-6A3E-0AFD-499780807879}"/>
          </ac:spMkLst>
        </pc:spChg>
        <pc:grpChg chg="del">
          <ac:chgData name="Marissa Krogmann" userId="d947f805-5955-4c43-a5c2-60811c714023" providerId="ADAL" clId="{1E049451-29DD-4D2A-94D6-6186561DCEE0}" dt="2024-05-16T20:09:46.220" v="4340" actId="478"/>
          <ac:grpSpMkLst>
            <pc:docMk/>
            <pc:sldMk cId="1427557100" sldId="859"/>
            <ac:grpSpMk id="10" creationId="{4774F5CB-69E7-171E-77DC-9FFB037DD9D9}"/>
          </ac:grpSpMkLst>
        </pc:grpChg>
        <pc:picChg chg="add mod modCrop">
          <ac:chgData name="Marissa Krogmann" userId="d947f805-5955-4c43-a5c2-60811c714023" providerId="ADAL" clId="{1E049451-29DD-4D2A-94D6-6186561DCEE0}" dt="2024-05-16T20:11:55.917" v="4362" actId="1076"/>
          <ac:picMkLst>
            <pc:docMk/>
            <pc:sldMk cId="1427557100" sldId="859"/>
            <ac:picMk id="4" creationId="{54E7F963-E320-4FD5-8035-A0A3B4FB5017}"/>
          </ac:picMkLst>
        </pc:picChg>
        <pc:picChg chg="del">
          <ac:chgData name="Marissa Krogmann" userId="d947f805-5955-4c43-a5c2-60811c714023" providerId="ADAL" clId="{1E049451-29DD-4D2A-94D6-6186561DCEE0}" dt="2024-05-16T19:43:39.161" v="3496" actId="478"/>
          <ac:picMkLst>
            <pc:docMk/>
            <pc:sldMk cId="1427557100" sldId="859"/>
            <ac:picMk id="9" creationId="{BFAA4314-6E29-BBC0-93A0-E80C693631DE}"/>
          </ac:picMkLst>
        </pc:picChg>
        <pc:picChg chg="del">
          <ac:chgData name="Marissa Krogmann" userId="d947f805-5955-4c43-a5c2-60811c714023" providerId="ADAL" clId="{1E049451-29DD-4D2A-94D6-6186561DCEE0}" dt="2024-05-16T19:43:43.148" v="3497" actId="478"/>
          <ac:picMkLst>
            <pc:docMk/>
            <pc:sldMk cId="1427557100" sldId="859"/>
            <ac:picMk id="12" creationId="{0ECCACF2-C1A0-6704-5805-04B6777A62BA}"/>
          </ac:picMkLst>
        </pc:picChg>
        <pc:inkChg chg="add del">
          <ac:chgData name="Marissa Krogmann" userId="d947f805-5955-4c43-a5c2-60811c714023" providerId="ADAL" clId="{1E049451-29DD-4D2A-94D6-6186561DCEE0}" dt="2024-05-16T20:11:44.498" v="4360"/>
          <ac:inkMkLst>
            <pc:docMk/>
            <pc:sldMk cId="1427557100" sldId="859"/>
            <ac:inkMk id="14" creationId="{60FA7D1F-5DAF-A800-923F-C6460CBF724E}"/>
          </ac:inkMkLst>
        </pc:inkChg>
        <pc:inkChg chg="add del">
          <ac:chgData name="Marissa Krogmann" userId="d947f805-5955-4c43-a5c2-60811c714023" providerId="ADAL" clId="{1E049451-29DD-4D2A-94D6-6186561DCEE0}" dt="2024-05-16T20:11:33.269" v="4359" actId="9405"/>
          <ac:inkMkLst>
            <pc:docMk/>
            <pc:sldMk cId="1427557100" sldId="859"/>
            <ac:inkMk id="15" creationId="{58429231-19AC-0FEA-8FAE-0299F02B1D56}"/>
          </ac:inkMkLst>
        </pc:inkChg>
        <pc:inkChg chg="add del">
          <ac:chgData name="Marissa Krogmann" userId="d947f805-5955-4c43-a5c2-60811c714023" providerId="ADAL" clId="{1E049451-29DD-4D2A-94D6-6186561DCEE0}" dt="2024-05-16T20:11:32.897" v="4358" actId="9405"/>
          <ac:inkMkLst>
            <pc:docMk/>
            <pc:sldMk cId="1427557100" sldId="859"/>
            <ac:inkMk id="16" creationId="{B30A6A37-62FA-DDA6-9502-F47CFB36BEF5}"/>
          </ac:inkMkLst>
        </pc:inkChg>
        <pc:inkChg chg="add">
          <ac:chgData name="Marissa Krogmann" userId="d947f805-5955-4c43-a5c2-60811c714023" providerId="ADAL" clId="{1E049451-29DD-4D2A-94D6-6186561DCEE0}" dt="2024-05-16T20:12:59.233" v="4365" actId="9405"/>
          <ac:inkMkLst>
            <pc:docMk/>
            <pc:sldMk cId="1427557100" sldId="859"/>
            <ac:inkMk id="18" creationId="{69D0FDFF-45BC-73C9-4E47-198266F522FC}"/>
          </ac:inkMkLst>
        </pc:inkChg>
        <pc:inkChg chg="add">
          <ac:chgData name="Marissa Krogmann" userId="d947f805-5955-4c43-a5c2-60811c714023" providerId="ADAL" clId="{1E049451-29DD-4D2A-94D6-6186561DCEE0}" dt="2024-05-16T20:13:02.194" v="4366" actId="9405"/>
          <ac:inkMkLst>
            <pc:docMk/>
            <pc:sldMk cId="1427557100" sldId="859"/>
            <ac:inkMk id="19" creationId="{A49010A4-A6E6-3A7D-D109-CD4041F143E3}"/>
          </ac:inkMkLst>
        </pc:inkChg>
        <pc:inkChg chg="add">
          <ac:chgData name="Marissa Krogmann" userId="d947f805-5955-4c43-a5c2-60811c714023" providerId="ADAL" clId="{1E049451-29DD-4D2A-94D6-6186561DCEE0}" dt="2024-05-16T20:13:06.603" v="4367" actId="9405"/>
          <ac:inkMkLst>
            <pc:docMk/>
            <pc:sldMk cId="1427557100" sldId="859"/>
            <ac:inkMk id="20" creationId="{DC0E0C5A-A3D4-C333-8727-5F3A324E870A}"/>
          </ac:inkMkLst>
        </pc:inkChg>
        <pc:inkChg chg="add">
          <ac:chgData name="Marissa Krogmann" userId="d947f805-5955-4c43-a5c2-60811c714023" providerId="ADAL" clId="{1E049451-29DD-4D2A-94D6-6186561DCEE0}" dt="2024-05-16T20:13:09.020" v="4368" actId="9405"/>
          <ac:inkMkLst>
            <pc:docMk/>
            <pc:sldMk cId="1427557100" sldId="859"/>
            <ac:inkMk id="21" creationId="{2046CAC0-B774-72D5-95EA-F9983703BA56}"/>
          </ac:inkMkLst>
        </pc:inkChg>
        <pc:cxnChg chg="add del">
          <ac:chgData name="Marissa Krogmann" userId="d947f805-5955-4c43-a5c2-60811c714023" providerId="ADAL" clId="{1E049451-29DD-4D2A-94D6-6186561DCEE0}" dt="2024-05-16T20:10:54.382" v="4348" actId="478"/>
          <ac:cxnSpMkLst>
            <pc:docMk/>
            <pc:sldMk cId="1427557100" sldId="859"/>
            <ac:cxnSpMk id="11" creationId="{8C141370-ADBD-E1DC-D2E5-0CA8F66542C7}"/>
          </ac:cxnSpMkLst>
        </pc:cxnChg>
      </pc:sldChg>
      <pc:sldChg chg="modSp add mod modNotesTx">
        <pc:chgData name="Marissa Krogmann" userId="d947f805-5955-4c43-a5c2-60811c714023" providerId="ADAL" clId="{1E049451-29DD-4D2A-94D6-6186561DCEE0}" dt="2024-05-16T20:35:29.464" v="4893" actId="20577"/>
        <pc:sldMkLst>
          <pc:docMk/>
          <pc:sldMk cId="3967572502" sldId="860"/>
        </pc:sldMkLst>
        <pc:spChg chg="mod">
          <ac:chgData name="Marissa Krogmann" userId="d947f805-5955-4c43-a5c2-60811c714023" providerId="ADAL" clId="{1E049451-29DD-4D2A-94D6-6186561DCEE0}" dt="2024-05-16T19:48:55.298" v="3529" actId="115"/>
          <ac:spMkLst>
            <pc:docMk/>
            <pc:sldMk cId="3967572502" sldId="860"/>
            <ac:spMk id="10" creationId="{97F66C6C-9BDF-4D1C-8CC5-F52A59A32965}"/>
          </ac:spMkLst>
        </pc:spChg>
      </pc:sldChg>
      <pc:sldChg chg="new del">
        <pc:chgData name="Marissa Krogmann" userId="d947f805-5955-4c43-a5c2-60811c714023" providerId="ADAL" clId="{1E049451-29DD-4D2A-94D6-6186561DCEE0}" dt="2024-05-16T19:53:15.688" v="3532" actId="47"/>
        <pc:sldMkLst>
          <pc:docMk/>
          <pc:sldMk cId="2616492845" sldId="86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16T20:12:59.2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81 28,'1436'0,"-1401"-1,61-12,-62 8,64-3,-90 8,1 1,-1 1,0-1,1 1,-1 1,0 0,0 0,0 0,-1 1,12 8,-17-11,0 0,0 0,-1 0,1 0,0 1,-1-1,1 1,-1-1,1 1,-1 0,0 0,1-1,-1 1,0 0,0 0,-1 0,1 0,0 0,-1 0,1 0,-1 1,0-1,1 0,-1 0,0 0,0 0,-1 1,1-1,0 0,-1 0,1 0,-1 0,0 0,0 0,1 0,-1 0,-1 0,1 0,0 0,0-1,-1 1,1 0,-1-1,1 1,-4 1,-1 2,0 0,0-1,-1 0,1 0,-1-1,0 1,0-2,0 1,0-1,-14 3,-82 6,57-8,-141 22,-38 3,187-24,-1 2,1 1,0 1,1 3,0 1,1 1,0 2,1 2,-46 30,-95 48,75-56,84-35,-1 2,1 0,0 1,1 0,0 2,0 0,1 0,-27 24,39-32,1 1,0 0,0 0,0 0,1 1,-1-1,1 0,-1 1,1-1,-1 1,1-1,0 1,0 0,1-1,-1 1,0 0,1-1,0 1,0 0,-1 0,2 3,0-3,0-1,0 1,1-1,-1 1,1-1,0 1,-1-1,1 0,0 0,0 0,1 0,-1 0,0 0,1-1,-1 1,1-1,-1 1,1-1,0 0,3 1,16 5,-1-1,1-1,0-1,0-1,23 1,119-4,-109-2,764-5,-775 4,0-2,-1-2,1-2,64-23,-101 30,0-1,0 1,0-2,-1 1,1-1,-1 0,0 0,0-1,-1 0,1 0,-1 0,0 0,-1-1,1 0,-1 0,0 0,0-1,-1 1,0-1,0 0,-1 0,0 0,2-8,1-15,-1-1,-1 1,-2-1,-3-38,1 44,1 8,-1 0,0 0,-1 0,-9-29,10 40,-2 1,1-1,0 1,-1 0,0 0,0 0,-1 0,1 1,-1-1,0 1,0 0,-1 0,1 0,-1 1,0-1,0 1,-9-4,-2 1,0 0,0 2,-1 0,0 1,0 0,-25 0,-111 7,84 0,-968 5,813-9,206-1,-1 2,0 0,1 1,-1 1,1 1,-33 11,44-12,1 0,-1 0,1 0,0 1,0 0,0 1,1-1,-1 1,1 0,0 1,1-1,-1 1,1 0,0 0,0 0,1 0,0 1,0 0,1-1,-4 13,-1 23,2 1,1-1,3 1,1 0,10 72,-9-108,1 0,-1 0,1-1,0 1,1-1,0 1,0-1,0 0,0 0,1 0,0-1,1 1,-1-1,1 0,0 0,0 0,0-1,1 0,0 0,0-1,0 1,0-1,0 0,1-1,-1 1,1-2,7 3,19 2,0 0,1-2,0-2,42-2,-59 0,84-6,171-30,31-4,-267 36,0-1,0-1,0-3,-1 0,0-3,-1 0,36-20,-25 13,-3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16T20:13:02.1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1,'1640'0,"-1620"-1,-1 2,1 0,-1 2,24 5,0 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16T20:13:06.6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16T20:13:09.0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139 1151,'0'-58,"2"9,-2-1,-3 1,-2 0,-16-72,-10 8,5-1,5-1,5 0,-2-144,19 200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F42E9-B429-7F47-8A95-0855803C08E2}"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83666-7838-964F-98E8-13F3DBB30284}" type="slidenum">
              <a:rPr lang="en-US" smtClean="0"/>
              <a:t>‹#›</a:t>
            </a:fld>
            <a:endParaRPr lang="en-US"/>
          </a:p>
        </p:txBody>
      </p:sp>
    </p:spTree>
    <p:extLst>
      <p:ext uri="{BB962C8B-B14F-4D97-AF65-F5344CB8AC3E}">
        <p14:creationId xmlns:p14="http://schemas.microsoft.com/office/powerpoint/2010/main" val="20576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000000"/>
                </a:solidFill>
                <a:effectLst/>
                <a:highlight>
                  <a:srgbClr val="FFFFFF"/>
                </a:highlight>
                <a:latin typeface="+mn-lt"/>
              </a:rPr>
              <a:t>WELS Home Missions plants new churches and assists mission-minded congregations in the United States, Canada, and English-speaking West Indies. Home Missions currently supports 157 congregations with financial subsidy or district mission board/mission counselor assistance, with 32 of those being cross-cultural mission congregations. Home Missions also provides over 45 campus ministries with financial support, while assisting hundreds of other congregations that serve college students around the United States and Canada. </a:t>
            </a:r>
          </a:p>
          <a:p>
            <a:endParaRPr lang="en-US" sz="1100" b="0" i="0" dirty="0">
              <a:solidFill>
                <a:srgbClr val="666666"/>
              </a:solidFill>
              <a:effectLst/>
              <a:latin typeface="+mn-lt"/>
            </a:endParaRPr>
          </a:p>
          <a:p>
            <a:r>
              <a:rPr lang="en-US" sz="1100" b="0" i="0" dirty="0">
                <a:solidFill>
                  <a:srgbClr val="666666"/>
                </a:solidFill>
                <a:effectLst/>
                <a:latin typeface="+mn-lt"/>
              </a:rPr>
              <a:t>At the 2021 Synod Convention, delegates enthusiastically approved a WELS Home Missions initiative to plant 100 home mission churches and enhance 75 ministries in 10 years beginning in 2023. During the same time, we want to support 75 enhancement grants to help existing congregations reach more souls, often in other cultures.</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a:t>
            </a:fld>
            <a:endParaRPr lang="en-US"/>
          </a:p>
        </p:txBody>
      </p:sp>
    </p:spTree>
    <p:extLst>
      <p:ext uri="{BB962C8B-B14F-4D97-AF65-F5344CB8AC3E}">
        <p14:creationId xmlns:p14="http://schemas.microsoft.com/office/powerpoint/2010/main" val="396432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00" dirty="0">
                <a:effectLst/>
                <a:latin typeface="+mn-lt"/>
                <a:ea typeface="Times New Roman" panose="02020603050405020304" pitchFamily="18" charset="0"/>
                <a:cs typeface="Times New Roman" panose="02020603050405020304" pitchFamily="18" charset="0"/>
              </a:rPr>
              <a:t>Pray… at your church. Ask your pastors to pray for “100 in 10” in their worship service this summer and then this fall. You can find a prayer to use at wels100in10.net/pray.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10</a:t>
            </a:fld>
            <a:endParaRPr lang="en-US"/>
          </a:p>
        </p:txBody>
      </p:sp>
    </p:spTree>
    <p:extLst>
      <p:ext uri="{BB962C8B-B14F-4D97-AF65-F5344CB8AC3E}">
        <p14:creationId xmlns:p14="http://schemas.microsoft.com/office/powerpoint/2010/main" val="513332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mn-lt"/>
                <a:ea typeface="Times New Roman" panose="02020603050405020304" pitchFamily="18" charset="0"/>
                <a:cs typeface="Times New Roman" panose="02020603050405020304" pitchFamily="18" charset="0"/>
              </a:rPr>
              <a:t>Stay connected! This is a HUGE help for this initiative. We’re still working on getting the word out to more people and be able to share with them the exciting things that are happening.</a:t>
            </a:r>
            <a:r>
              <a:rPr lang="en-US" sz="1100" b="0" kern="1200" dirty="0">
                <a:solidFill>
                  <a:schemeClr val="tx1"/>
                </a:solidFill>
                <a:effectLst/>
                <a:latin typeface="+mn-lt"/>
                <a:ea typeface="+mn-ea"/>
                <a:cs typeface="+mn-cs"/>
              </a:rPr>
              <a:t> </a:t>
            </a:r>
            <a:r>
              <a:rPr lang="en-US" sz="1100" dirty="0">
                <a:effectLst/>
                <a:latin typeface="+mn-lt"/>
                <a:ea typeface="Times New Roman" panose="02020603050405020304" pitchFamily="18" charset="0"/>
                <a:cs typeface="Times New Roman" panose="02020603050405020304" pitchFamily="18" charset="0"/>
              </a:rPr>
              <a:t>Take a minute right now to follow us on Facebook or Instagram.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effectLst/>
                <a:latin typeface="+mn-lt"/>
                <a:ea typeface="+mn-ea"/>
                <a:cs typeface="+mn-cs"/>
              </a:rPr>
              <a:t>Like/Follow us on</a:t>
            </a:r>
            <a:r>
              <a:rPr lang="en-US" sz="1100" b="1" kern="1200" dirty="0">
                <a:solidFill>
                  <a:schemeClr val="tx1"/>
                </a:solidFill>
                <a:effectLst/>
                <a:latin typeface="+mn-lt"/>
                <a:ea typeface="+mn-ea"/>
                <a:cs typeface="+mn-cs"/>
              </a:rPr>
              <a:t> Facebook </a:t>
            </a:r>
            <a:r>
              <a:rPr lang="en-US" sz="1100" b="0" kern="1200" dirty="0">
                <a:solidFill>
                  <a:schemeClr val="tx1"/>
                </a:solidFill>
                <a:effectLst/>
                <a:latin typeface="+mn-lt"/>
                <a:ea typeface="+mn-ea"/>
                <a:cs typeface="+mn-cs"/>
              </a:rPr>
              <a:t>at fb.com/</a:t>
            </a:r>
            <a:r>
              <a:rPr lang="en-US" sz="1100" b="0" kern="1200" dirty="0" err="1">
                <a:solidFill>
                  <a:schemeClr val="tx1"/>
                </a:solidFill>
                <a:effectLst/>
                <a:latin typeface="+mn-lt"/>
                <a:ea typeface="+mn-ea"/>
                <a:cs typeface="+mn-cs"/>
              </a:rPr>
              <a:t>WELSmissions</a:t>
            </a:r>
            <a:r>
              <a:rPr lang="en-US" sz="11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effectLst/>
                <a:latin typeface="+mn-lt"/>
                <a:ea typeface="+mn-ea"/>
                <a:cs typeface="+mn-cs"/>
              </a:rPr>
              <a:t>Follow us on </a:t>
            </a:r>
            <a:r>
              <a:rPr lang="en-US" sz="1100" b="1" kern="1200" dirty="0">
                <a:solidFill>
                  <a:schemeClr val="tx1"/>
                </a:solidFill>
                <a:effectLst/>
                <a:latin typeface="+mn-lt"/>
                <a:ea typeface="+mn-ea"/>
                <a:cs typeface="+mn-cs"/>
              </a:rPr>
              <a:t>Instagram</a:t>
            </a:r>
            <a:r>
              <a:rPr lang="en-US" sz="1100" b="0" kern="1200" dirty="0">
                <a:solidFill>
                  <a:schemeClr val="tx1"/>
                </a:solidFill>
                <a:effectLst/>
                <a:latin typeface="+mn-lt"/>
                <a:ea typeface="+mn-ea"/>
                <a:cs typeface="+mn-cs"/>
              </a:rPr>
              <a:t> at @WELSmissions.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16783666-7838-964F-98E8-13F3DBB30284}" type="slidenum">
              <a:rPr lang="en-US" smtClean="0"/>
              <a:t>11</a:t>
            </a:fld>
            <a:endParaRPr lang="en-US"/>
          </a:p>
        </p:txBody>
      </p:sp>
    </p:spTree>
    <p:extLst>
      <p:ext uri="{BB962C8B-B14F-4D97-AF65-F5344CB8AC3E}">
        <p14:creationId xmlns:p14="http://schemas.microsoft.com/office/powerpoint/2010/main" val="216332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effectLst/>
                <a:latin typeface="+mn-lt"/>
                <a:ea typeface="+mn-ea"/>
                <a:cs typeface="+mn-cs"/>
              </a:rPr>
              <a:t>Subscribe to weekly Missions Blogs and quarterly Missions Update E-Newsletters at </a:t>
            </a:r>
            <a:r>
              <a:rPr lang="en-US" sz="1100" b="1" kern="1200" dirty="0">
                <a:solidFill>
                  <a:schemeClr val="tx1"/>
                </a:solidFill>
                <a:effectLst/>
                <a:latin typeface="+mn-lt"/>
                <a:ea typeface="+mn-ea"/>
                <a:cs typeface="+mn-cs"/>
              </a:rPr>
              <a:t>wels.net/subscribe</a:t>
            </a:r>
            <a:r>
              <a:rPr lang="en-US" sz="11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mn-lt"/>
                <a:ea typeface="Times New Roman" panose="02020603050405020304" pitchFamily="18" charset="0"/>
                <a:cs typeface="Times New Roman" panose="02020603050405020304" pitchFamily="18" charset="0"/>
              </a:rPr>
              <a:t>Pastors, let your members know how they can stay connected with WELS mission work on social media or through our email newsletters. </a:t>
            </a:r>
          </a:p>
        </p:txBody>
      </p:sp>
      <p:sp>
        <p:nvSpPr>
          <p:cNvPr id="4" name="Slide Number Placeholder 3"/>
          <p:cNvSpPr>
            <a:spLocks noGrp="1"/>
          </p:cNvSpPr>
          <p:nvPr>
            <p:ph type="sldNum" sz="quarter" idx="5"/>
          </p:nvPr>
        </p:nvSpPr>
        <p:spPr/>
        <p:txBody>
          <a:bodyPr/>
          <a:lstStyle/>
          <a:p>
            <a:fld id="{16783666-7838-964F-98E8-13F3DBB30284}" type="slidenum">
              <a:rPr lang="en-US" smtClean="0"/>
              <a:t>12</a:t>
            </a:fld>
            <a:endParaRPr lang="en-US"/>
          </a:p>
        </p:txBody>
      </p:sp>
    </p:spTree>
    <p:extLst>
      <p:ext uri="{BB962C8B-B14F-4D97-AF65-F5344CB8AC3E}">
        <p14:creationId xmlns:p14="http://schemas.microsoft.com/office/powerpoint/2010/main" val="1652615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The One who sent us is the One who has all authority. He proved it on Easter. We celebrate it in his Ascension (see also Ephesians 1:15-23). This is the One who has commissioned us and that commission includes both nurture and outreach. It isn’t either or. This doesn’t mean there won’t be tension. There will be. There will still be congregations that are vacant that need and want a pastor. At the same time, there will still be the lost who aren’t going to be calling out for us to find them. But we still are called to that. And we see that Jesus has fully equipped us to carry out the Great Commission, giving us his Word and Sacraments and promising to go with us as we “Go…”</a:t>
            </a:r>
          </a:p>
        </p:txBody>
      </p:sp>
      <p:sp>
        <p:nvSpPr>
          <p:cNvPr id="4" name="Slide Number Placeholder 3"/>
          <p:cNvSpPr>
            <a:spLocks noGrp="1"/>
          </p:cNvSpPr>
          <p:nvPr>
            <p:ph type="sldNum" sz="quarter" idx="5"/>
          </p:nvPr>
        </p:nvSpPr>
        <p:spPr/>
        <p:txBody>
          <a:bodyPr/>
          <a:lstStyle/>
          <a:p>
            <a:fld id="{16783666-7838-964F-98E8-13F3DBB30284}" type="slidenum">
              <a:rPr lang="en-US" smtClean="0"/>
              <a:t>13</a:t>
            </a:fld>
            <a:endParaRPr lang="en-US"/>
          </a:p>
        </p:txBody>
      </p:sp>
    </p:spTree>
    <p:extLst>
      <p:ext uri="{BB962C8B-B14F-4D97-AF65-F5344CB8AC3E}">
        <p14:creationId xmlns:p14="http://schemas.microsoft.com/office/powerpoint/2010/main" val="2622848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mn-lt"/>
                <a:ea typeface="Calibri" panose="020F0502020204030204" pitchFamily="34" charset="0"/>
                <a:cs typeface="Times New Roman" panose="02020603050405020304" pitchFamily="18" charset="0"/>
              </a:rPr>
              <a:t>Try something that is so hard, that if it succeeds, people will have to say God did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We submit all our plans to Him, for He is the Lord of the Church, and we are only servants. We’re trusting God to do immeasurably more than all we ask or imagine. </a:t>
            </a: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14</a:t>
            </a:fld>
            <a:endParaRPr lang="en-US"/>
          </a:p>
        </p:txBody>
      </p:sp>
    </p:spTree>
    <p:extLst>
      <p:ext uri="{BB962C8B-B14F-4D97-AF65-F5344CB8AC3E}">
        <p14:creationId xmlns:p14="http://schemas.microsoft.com/office/powerpoint/2010/main" val="128122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Video link: </a:t>
            </a:r>
            <a:r>
              <a:rPr lang="en-US" sz="1100" dirty="0">
                <a:latin typeface="+mn-lt"/>
              </a:rPr>
              <a:t>https://vimeo.com/951681111</a:t>
            </a:r>
          </a:p>
        </p:txBody>
      </p:sp>
      <p:sp>
        <p:nvSpPr>
          <p:cNvPr id="4" name="Slide Number Placeholder 3"/>
          <p:cNvSpPr>
            <a:spLocks noGrp="1"/>
          </p:cNvSpPr>
          <p:nvPr>
            <p:ph type="sldNum" sz="quarter" idx="5"/>
          </p:nvPr>
        </p:nvSpPr>
        <p:spPr/>
        <p:txBody>
          <a:bodyPr/>
          <a:lstStyle/>
          <a:p>
            <a:fld id="{16783666-7838-964F-98E8-13F3DBB30284}" type="slidenum">
              <a:rPr lang="en-US" smtClean="0"/>
              <a:t>2</a:t>
            </a:fld>
            <a:endParaRPr lang="en-US"/>
          </a:p>
        </p:txBody>
      </p:sp>
    </p:spTree>
    <p:extLst>
      <p:ext uri="{BB962C8B-B14F-4D97-AF65-F5344CB8AC3E}">
        <p14:creationId xmlns:p14="http://schemas.microsoft.com/office/powerpoint/2010/main" val="1825635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WELS Home Missions approved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12 new home mission starts and enhancements</a:t>
            </a:r>
            <a:r>
              <a:rPr lang="en-US" sz="1100" dirty="0">
                <a:effectLst/>
                <a:latin typeface="Calibri" panose="020F0502020204030204" pitchFamily="34" charset="0"/>
                <a:ea typeface="Calibri" panose="020F0502020204030204" pitchFamily="34" charset="0"/>
                <a:cs typeface="Times New Roman" panose="02020603050405020304" pitchFamily="18" charset="0"/>
              </a:rPr>
              <a:t> in April 2024. That puts us at a total of 15 new starts and 17 enhancements as we work towards our synod’s goal of starting 100 missions and enhancing 75 ministries by 2033.</a:t>
            </a:r>
          </a:p>
        </p:txBody>
      </p:sp>
      <p:sp>
        <p:nvSpPr>
          <p:cNvPr id="4" name="Slide Number Placeholder 3"/>
          <p:cNvSpPr>
            <a:spLocks noGrp="1"/>
          </p:cNvSpPr>
          <p:nvPr>
            <p:ph type="sldNum" sz="quarter" idx="5"/>
          </p:nvPr>
        </p:nvSpPr>
        <p:spPr/>
        <p:txBody>
          <a:bodyPr/>
          <a:lstStyle/>
          <a:p>
            <a:fld id="{16783666-7838-964F-98E8-13F3DBB30284}" type="slidenum">
              <a:rPr lang="en-US" smtClean="0"/>
              <a:t>3</a:t>
            </a:fld>
            <a:endParaRPr lang="en-US"/>
          </a:p>
        </p:txBody>
      </p:sp>
    </p:spTree>
    <p:extLst>
      <p:ext uri="{BB962C8B-B14F-4D97-AF65-F5344CB8AC3E}">
        <p14:creationId xmlns:p14="http://schemas.microsoft.com/office/powerpoint/2010/main" val="2079403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43342"/>
                </a:solidFill>
                <a:effectLst/>
                <a:latin typeface="+mn-lt"/>
              </a:rPr>
              <a:t>Read more about all of these new mission starts on the individual cards found at </a:t>
            </a:r>
            <a:r>
              <a:rPr lang="en-US" sz="1200" b="1" i="0" dirty="0">
                <a:solidFill>
                  <a:srgbClr val="243342"/>
                </a:solidFill>
                <a:effectLst/>
                <a:latin typeface="+mn-lt"/>
              </a:rPr>
              <a:t>wels100in10.net.</a:t>
            </a:r>
          </a:p>
        </p:txBody>
      </p:sp>
      <p:sp>
        <p:nvSpPr>
          <p:cNvPr id="4" name="Slide Number Placeholder 3"/>
          <p:cNvSpPr>
            <a:spLocks noGrp="1"/>
          </p:cNvSpPr>
          <p:nvPr>
            <p:ph type="sldNum" sz="quarter" idx="5"/>
          </p:nvPr>
        </p:nvSpPr>
        <p:spPr/>
        <p:txBody>
          <a:bodyPr/>
          <a:lstStyle/>
          <a:p>
            <a:fld id="{16783666-7838-964F-98E8-13F3DBB30284}" type="slidenum">
              <a:rPr lang="en-US" smtClean="0"/>
              <a:t>4</a:t>
            </a:fld>
            <a:endParaRPr lang="en-US"/>
          </a:p>
        </p:txBody>
      </p:sp>
    </p:spTree>
    <p:extLst>
      <p:ext uri="{BB962C8B-B14F-4D97-AF65-F5344CB8AC3E}">
        <p14:creationId xmlns:p14="http://schemas.microsoft.com/office/powerpoint/2010/main" val="343361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43342"/>
                </a:solidFill>
                <a:effectLst/>
                <a:latin typeface="+mn-lt"/>
              </a:rPr>
              <a:t>Read more about all of these new mission enhancements on the individual cards found at </a:t>
            </a:r>
            <a:r>
              <a:rPr lang="en-US" sz="1200" b="1" i="0" dirty="0">
                <a:solidFill>
                  <a:srgbClr val="243342"/>
                </a:solidFill>
                <a:effectLst/>
                <a:latin typeface="+mn-lt"/>
              </a:rPr>
              <a:t>wels100in10.net.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43342"/>
              </a:solidFill>
              <a:effectLs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a:t>
            </a:fld>
            <a:endParaRPr lang="en-US"/>
          </a:p>
        </p:txBody>
      </p:sp>
    </p:spTree>
    <p:extLst>
      <p:ext uri="{BB962C8B-B14F-4D97-AF65-F5344CB8AC3E}">
        <p14:creationId xmlns:p14="http://schemas.microsoft.com/office/powerpoint/2010/main" val="106554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dirty="0">
                <a:effectLst/>
                <a:latin typeface="+mn-lt"/>
                <a:ea typeface="Times New Roman" panose="02020603050405020304" pitchFamily="18" charset="0"/>
                <a:cs typeface="Times New Roman" panose="02020603050405020304" pitchFamily="18" charset="0"/>
              </a:rPr>
              <a:t>There are 58 new mission starts that the district mission boards have identified for the next 1-2 years. There are more places we are ready to go!</a:t>
            </a:r>
          </a:p>
          <a:p>
            <a:pPr algn="l" fontAlgn="base"/>
            <a:endParaRPr lang="en-US" sz="1100" dirty="0">
              <a:effectLst/>
              <a:latin typeface="+mn-lt"/>
              <a:ea typeface="Times New Roman" panose="02020603050405020304" pitchFamily="18" charset="0"/>
              <a:cs typeface="Times New Roman" panose="02020603050405020304" pitchFamily="18" charset="0"/>
            </a:endParaRPr>
          </a:p>
          <a:p>
            <a:pPr algn="l" fontAlgn="base"/>
            <a:r>
              <a:rPr lang="en-US" sz="1100" dirty="0">
                <a:effectLst/>
                <a:latin typeface="+mn-lt"/>
                <a:ea typeface="Times New Roman" panose="02020603050405020304" pitchFamily="18" charset="0"/>
                <a:cs typeface="Times New Roman" panose="02020603050405020304" pitchFamily="18" charset="0"/>
              </a:rPr>
              <a:t>The financial landscape has changed a bit since starting this initiative was approved and the Home Missions task force did it work in 2021. </a:t>
            </a:r>
            <a:r>
              <a:rPr lang="en-US" sz="1100" b="0" i="0" dirty="0">
                <a:solidFill>
                  <a:srgbClr val="333333"/>
                </a:solidFill>
                <a:effectLst/>
                <a:highlight>
                  <a:srgbClr val="FFFFFF"/>
                </a:highlight>
                <a:latin typeface="+mn-lt"/>
              </a:rPr>
              <a:t>As the Board for Home Missions considered new ministry requests this year, they worked hard to find balance between trusting God to do immeasurably more than we can imagine and not putting God to the test as they aim to wisely manage the dollars God’s people have given to WELS and Home Missions. </a:t>
            </a:r>
            <a:r>
              <a:rPr lang="en-US" sz="1100" dirty="0">
                <a:effectLst/>
                <a:latin typeface="+mn-lt"/>
                <a:ea typeface="Times New Roman" panose="02020603050405020304" pitchFamily="18" charset="0"/>
                <a:cs typeface="Times New Roman" panose="02020603050405020304" pitchFamily="18" charset="0"/>
              </a:rPr>
              <a:t>Three main factors are contributing to the rising costs:</a:t>
            </a:r>
          </a:p>
          <a:p>
            <a:pPr algn="l" fontAlgn="base"/>
            <a:endParaRPr lang="en-US" sz="1100" dirty="0">
              <a:effectLst/>
              <a:latin typeface="+mn-lt"/>
              <a:ea typeface="Times New Roman" panose="02020603050405020304" pitchFamily="18" charset="0"/>
              <a:cs typeface="Times New Roman" panose="02020603050405020304" pitchFamily="18" charset="0"/>
            </a:endParaRPr>
          </a:p>
          <a:p>
            <a:pPr marL="342900" indent="-342900" algn="l" fontAlgn="base">
              <a:buFont typeface="+mj-lt"/>
              <a:buAutoNum type="arabicPeriod"/>
            </a:pPr>
            <a:r>
              <a:rPr lang="en-US" sz="1100" dirty="0">
                <a:effectLst/>
                <a:latin typeface="+mn-lt"/>
                <a:ea typeface="Times New Roman" panose="02020603050405020304" pitchFamily="18" charset="0"/>
                <a:cs typeface="Times New Roman" panose="02020603050405020304" pitchFamily="18" charset="0"/>
              </a:rPr>
              <a:t>10% rise in health insurance costs</a:t>
            </a:r>
          </a:p>
          <a:p>
            <a:pPr marL="342900" indent="-342900" algn="l" fontAlgn="base">
              <a:buFont typeface="+mj-lt"/>
              <a:buAutoNum type="arabicPeriod"/>
            </a:pPr>
            <a:r>
              <a:rPr lang="en-US" sz="1100" dirty="0">
                <a:effectLst/>
                <a:latin typeface="+mn-lt"/>
                <a:ea typeface="Times New Roman" panose="02020603050405020304" pitchFamily="18" charset="0"/>
                <a:cs typeface="Times New Roman" panose="02020603050405020304" pitchFamily="18" charset="0"/>
              </a:rPr>
              <a:t>Increased land and construction/renovation costs</a:t>
            </a:r>
          </a:p>
          <a:p>
            <a:pPr marL="342900" indent="-342900" algn="l" fontAlgn="base">
              <a:buFont typeface="+mj-lt"/>
              <a:buAutoNum type="arabicPeriod"/>
            </a:pPr>
            <a:r>
              <a:rPr lang="en-US" sz="1100" dirty="0">
                <a:effectLst/>
                <a:latin typeface="+mn-lt"/>
                <a:ea typeface="Times New Roman" panose="02020603050405020304" pitchFamily="18" charset="0"/>
                <a:cs typeface="Times New Roman" panose="02020603050405020304" pitchFamily="18" charset="0"/>
              </a:rPr>
              <a:t>Increased interest rates that impact Church Extension Fund interest rates.</a:t>
            </a:r>
          </a:p>
          <a:p>
            <a:pPr algn="l" fontAlgn="base"/>
            <a:endParaRPr lang="en-US" sz="1100" b="0" i="0" dirty="0">
              <a:solidFill>
                <a:srgbClr val="666666"/>
              </a:solidFill>
              <a:effectLst/>
              <a:latin typeface="+mn-lt"/>
            </a:endParaRPr>
          </a:p>
          <a:p>
            <a:pPr algn="l" fontAlgn="base"/>
            <a:r>
              <a:rPr lang="en-US" sz="1100" b="0" i="0" dirty="0">
                <a:solidFill>
                  <a:srgbClr val="666666"/>
                </a:solidFill>
                <a:effectLst/>
                <a:latin typeface="+mn-lt"/>
              </a:rPr>
              <a:t>The following new mission starts were approved at the recent meetings, but WELS Home Missions didn’t have the money needed to fund them at the time: </a:t>
            </a:r>
          </a:p>
          <a:p>
            <a:pPr algn="l" fontAlgn="base"/>
            <a:endParaRPr lang="en-US" sz="1100" b="0" i="0" dirty="0">
              <a:solidFill>
                <a:srgbClr val="666666"/>
              </a:solidFill>
              <a:effectLst/>
              <a:latin typeface="+mn-lt"/>
            </a:endParaRPr>
          </a:p>
          <a:p>
            <a:pPr marL="171450" indent="-171450" algn="l" fontAlgn="base">
              <a:buFont typeface="Arial" panose="020B0604020202020204" pitchFamily="34" charset="0"/>
              <a:buChar char="•"/>
            </a:pPr>
            <a:r>
              <a:rPr lang="en-US" sz="1100" b="1" i="0" dirty="0">
                <a:solidFill>
                  <a:srgbClr val="000000"/>
                </a:solidFill>
                <a:effectLst/>
                <a:highlight>
                  <a:srgbClr val="FFFFFF"/>
                </a:highlight>
                <a:latin typeface="+mn-lt"/>
              </a:rPr>
              <a:t>Barre, VT: </a:t>
            </a:r>
            <a:r>
              <a:rPr lang="en-US" sz="1100" b="0" i="0" dirty="0">
                <a:solidFill>
                  <a:srgbClr val="000000"/>
                </a:solidFill>
                <a:effectLst/>
                <a:highlight>
                  <a:srgbClr val="FFFFFF"/>
                </a:highlight>
                <a:latin typeface="+mn-lt"/>
              </a:rPr>
              <a:t>The North Atlantic district mission board is working with committed members at Christ the Redeemer in Barre, VT, to restart their congregation with a full-time missionary.</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1" i="0" dirty="0">
                <a:solidFill>
                  <a:srgbClr val="000000"/>
                </a:solidFill>
                <a:effectLst/>
                <a:highlight>
                  <a:srgbClr val="FFFFFF"/>
                </a:highlight>
                <a:latin typeface="+mn-lt"/>
              </a:rPr>
              <a:t>Cypress, TX: </a:t>
            </a:r>
            <a:r>
              <a:rPr lang="en-US" sz="1100" b="0" i="0" dirty="0">
                <a:solidFill>
                  <a:srgbClr val="000000"/>
                </a:solidFill>
                <a:effectLst/>
                <a:highlight>
                  <a:srgbClr val="FFFFFF"/>
                </a:highlight>
                <a:latin typeface="+mn-lt"/>
              </a:rPr>
              <a:t>The district mission board is working with a committed core group in Cypress, one of the fastest growing communities in the U.S. The group meets monthly for Bible study.</a:t>
            </a:r>
            <a:endParaRPr lang="en-US" sz="1100" b="1" i="0" dirty="0">
              <a:solidFill>
                <a:srgbClr val="000000"/>
              </a:solidFill>
              <a:effectLst/>
              <a:highlight>
                <a:srgbClr val="FFFFFF"/>
              </a:highlight>
              <a:latin typeface="+mn-lt"/>
            </a:endParaRPr>
          </a:p>
          <a:p>
            <a:pPr marL="171450" indent="-171450" algn="l" fontAlgn="base">
              <a:buFont typeface="Arial" panose="020B0604020202020204" pitchFamily="34" charset="0"/>
              <a:buChar char="•"/>
            </a:pPr>
            <a:r>
              <a:rPr lang="en-US" sz="1100" b="1" i="0" dirty="0">
                <a:solidFill>
                  <a:srgbClr val="000000"/>
                </a:solidFill>
                <a:effectLst/>
                <a:highlight>
                  <a:srgbClr val="FFFFFF"/>
                </a:highlight>
                <a:latin typeface="+mn-lt"/>
              </a:rPr>
              <a:t>New River, AZ: </a:t>
            </a:r>
            <a:r>
              <a:rPr lang="en-US" sz="1100" b="0" i="0" dirty="0">
                <a:solidFill>
                  <a:srgbClr val="000000"/>
                </a:solidFill>
                <a:effectLst/>
                <a:highlight>
                  <a:srgbClr val="FFFFFF"/>
                </a:highlight>
                <a:latin typeface="+mn-lt"/>
              </a:rPr>
              <a:t>An engaged core group is meeting with their mission counselor to discuss outreach while potentially being served by the pastor at Deer Valley in Phoenix, AZ.</a:t>
            </a:r>
          </a:p>
          <a:p>
            <a:pPr marL="171450" indent="-171450" algn="l" fontAlgn="base">
              <a:buFont typeface="Arial" panose="020B0604020202020204" pitchFamily="34" charset="0"/>
              <a:buChar char="•"/>
            </a:pPr>
            <a:r>
              <a:rPr lang="en-US" sz="1100" b="1" i="0" dirty="0">
                <a:solidFill>
                  <a:srgbClr val="000000"/>
                </a:solidFill>
                <a:effectLst/>
                <a:highlight>
                  <a:srgbClr val="FFFFFF"/>
                </a:highlight>
                <a:latin typeface="+mn-lt"/>
              </a:rPr>
              <a:t>San Tan Valley, AZ: </a:t>
            </a:r>
            <a:r>
              <a:rPr lang="en-US" sz="1100" b="0" i="0" dirty="0">
                <a:solidFill>
                  <a:srgbClr val="000000"/>
                </a:solidFill>
                <a:effectLst/>
                <a:highlight>
                  <a:srgbClr val="FFFFFF"/>
                </a:highlight>
                <a:latin typeface="+mn-lt"/>
              </a:rPr>
              <a:t>Mission Counselor Uhlhorn is meeting with area pastors to discuss how mission work can get started in this extremely fast growing area southeast of Phoenix.</a:t>
            </a:r>
          </a:p>
          <a:p>
            <a:pPr marL="171450" indent="-171450" algn="l" fontAlgn="base">
              <a:buFont typeface="Arial" panose="020B0604020202020204" pitchFamily="34" charset="0"/>
              <a:buChar char="•"/>
            </a:pPr>
            <a:r>
              <a:rPr lang="en-US" sz="1100" b="1" i="0" dirty="0">
                <a:solidFill>
                  <a:srgbClr val="000000"/>
                </a:solidFill>
                <a:effectLst/>
                <a:highlight>
                  <a:srgbClr val="FFFFFF"/>
                </a:highlight>
                <a:latin typeface="+mn-lt"/>
              </a:rPr>
              <a:t>Erie, CO: </a:t>
            </a:r>
            <a:r>
              <a:rPr lang="en-US" sz="1100" b="0" i="0" dirty="0">
                <a:solidFill>
                  <a:srgbClr val="000000"/>
                </a:solidFill>
                <a:effectLst/>
                <a:highlight>
                  <a:srgbClr val="FFFFFF"/>
                </a:highlight>
                <a:latin typeface="+mn-lt"/>
              </a:rPr>
              <a:t>There are as many as 20 WELS families living in the Erie area, making it a great location to plant a church.</a:t>
            </a:r>
          </a:p>
          <a:p>
            <a:pPr marL="171450" indent="-171450" algn="l" fontAlgn="base">
              <a:buFont typeface="Arial" panose="020B0604020202020204" pitchFamily="34" charset="0"/>
              <a:buChar char="•"/>
            </a:pPr>
            <a:r>
              <a:rPr lang="en-US" sz="1100" b="1" i="0" dirty="0">
                <a:solidFill>
                  <a:srgbClr val="000000"/>
                </a:solidFill>
                <a:effectLst/>
                <a:highlight>
                  <a:srgbClr val="FFFFFF"/>
                </a:highlight>
                <a:latin typeface="+mn-lt"/>
              </a:rPr>
              <a:t>Arlington, TN: </a:t>
            </a:r>
            <a:r>
              <a:rPr lang="en-US" sz="1100" b="0" i="0" dirty="0">
                <a:solidFill>
                  <a:srgbClr val="000000"/>
                </a:solidFill>
                <a:effectLst/>
                <a:highlight>
                  <a:srgbClr val="FFFFFF"/>
                </a:highlight>
                <a:latin typeface="+mn-lt"/>
              </a:rPr>
              <a:t>Gloria Dei in Memphis, TN, is evaluating whether to restart their ministry or start a new mission in a growing area northeast of Memphis.</a:t>
            </a:r>
          </a:p>
          <a:p>
            <a:pPr marL="171450" indent="-171450" algn="l" fontAlgn="base">
              <a:buFont typeface="Arial" panose="020B0604020202020204" pitchFamily="34" charset="0"/>
              <a:buChar char="•"/>
            </a:pPr>
            <a:r>
              <a:rPr lang="en-US" sz="1100" b="1" i="0" dirty="0">
                <a:solidFill>
                  <a:srgbClr val="000000"/>
                </a:solidFill>
                <a:effectLst/>
                <a:highlight>
                  <a:srgbClr val="FFFFFF"/>
                </a:highlight>
                <a:latin typeface="+mn-lt"/>
              </a:rPr>
              <a:t>Silverleaf, FL: </a:t>
            </a:r>
            <a:r>
              <a:rPr lang="en-US" sz="1100" b="0" i="0" dirty="0">
                <a:solidFill>
                  <a:srgbClr val="000000"/>
                </a:solidFill>
                <a:effectLst/>
                <a:highlight>
                  <a:srgbClr val="FFFFFF"/>
                </a:highlight>
                <a:latin typeface="+mn-lt"/>
              </a:rPr>
              <a:t>A core group from Victory in Jacksonville, FL, is looking to plant a new mission in Silverleaf/St. Augustine.</a:t>
            </a:r>
          </a:p>
          <a:p>
            <a:pPr marL="171450" indent="-171450" algn="l" fontAlgn="base">
              <a:buFont typeface="Arial" panose="020B0604020202020204" pitchFamily="34" charset="0"/>
              <a:buChar char="•"/>
            </a:pPr>
            <a:r>
              <a:rPr lang="en-US" sz="1100" b="1" i="0" dirty="0">
                <a:solidFill>
                  <a:srgbClr val="000000"/>
                </a:solidFill>
                <a:effectLst/>
                <a:highlight>
                  <a:srgbClr val="FFFFFF"/>
                </a:highlight>
                <a:latin typeface="+mn-lt"/>
              </a:rPr>
              <a:t>Jarrell, TX: </a:t>
            </a:r>
            <a:r>
              <a:rPr lang="en-US" sz="1100" b="0" i="0" dirty="0">
                <a:solidFill>
                  <a:srgbClr val="000000"/>
                </a:solidFill>
                <a:effectLst/>
                <a:highlight>
                  <a:srgbClr val="FFFFFF"/>
                </a:highlight>
                <a:latin typeface="+mn-lt"/>
              </a:rPr>
              <a:t>The district mission board is collaborating with Rev. Don Patterson at Holy Word in Austin, TX, and a small core group to start a mission in this area. Projected population growth for the target area is 40% (7,500) over the next 10 years.</a:t>
            </a:r>
          </a:p>
          <a:p>
            <a:pPr marL="171450" indent="-171450" algn="l" fontAlgn="base">
              <a:buFont typeface="Arial" panose="020B0604020202020204" pitchFamily="34" charset="0"/>
              <a:buChar char="•"/>
            </a:pPr>
            <a:r>
              <a:rPr lang="en-US" sz="1100" b="1" i="0" dirty="0">
                <a:solidFill>
                  <a:srgbClr val="000000"/>
                </a:solidFill>
                <a:effectLst/>
                <a:highlight>
                  <a:srgbClr val="FFFFFF"/>
                </a:highlight>
                <a:latin typeface="+mn-lt"/>
              </a:rPr>
              <a:t>Kyle/Buda, TX: </a:t>
            </a:r>
            <a:r>
              <a:rPr lang="en-US" sz="1100" b="0" i="0" dirty="0">
                <a:solidFill>
                  <a:srgbClr val="000000"/>
                </a:solidFill>
                <a:effectLst/>
                <a:highlight>
                  <a:srgbClr val="FFFFFF"/>
                </a:highlight>
                <a:latin typeface="+mn-lt"/>
              </a:rPr>
              <a:t>The district mis</a:t>
            </a:r>
            <a:r>
              <a:rPr lang="en-US" sz="1100" b="0" i="0" dirty="0">
                <a:solidFill>
                  <a:srgbClr val="000000"/>
                </a:solidFill>
                <a:effectLst/>
                <a:highlight>
                  <a:srgbClr val="FFFF00"/>
                </a:highlight>
                <a:latin typeface="+mn-lt"/>
              </a:rPr>
              <a:t>s</a:t>
            </a:r>
            <a:r>
              <a:rPr lang="en-US" sz="1100" b="0" i="0" dirty="0">
                <a:solidFill>
                  <a:srgbClr val="000000"/>
                </a:solidFill>
                <a:effectLst/>
                <a:highlight>
                  <a:srgbClr val="FFFFFF"/>
                </a:highlight>
                <a:latin typeface="+mn-lt"/>
              </a:rPr>
              <a:t>ion board is collaborating with Pastor Curt Backhaus at Risen Savior in Austin, TX, to start a mission in this area. Projected population growth for the target area is 37% (44,000) over the next 10 years.</a:t>
            </a:r>
          </a:p>
        </p:txBody>
      </p:sp>
      <p:sp>
        <p:nvSpPr>
          <p:cNvPr id="4" name="Slide Number Placeholder 3"/>
          <p:cNvSpPr>
            <a:spLocks noGrp="1"/>
          </p:cNvSpPr>
          <p:nvPr>
            <p:ph type="sldNum" sz="quarter" idx="5"/>
          </p:nvPr>
        </p:nvSpPr>
        <p:spPr/>
        <p:txBody>
          <a:bodyPr/>
          <a:lstStyle/>
          <a:p>
            <a:fld id="{16783666-7838-964F-98E8-13F3DBB30284}" type="slidenum">
              <a:rPr lang="en-US" smtClean="0"/>
              <a:t>6</a:t>
            </a:fld>
            <a:endParaRPr lang="en-US"/>
          </a:p>
        </p:txBody>
      </p:sp>
    </p:spTree>
    <p:extLst>
      <p:ext uri="{BB962C8B-B14F-4D97-AF65-F5344CB8AC3E}">
        <p14:creationId xmlns:p14="http://schemas.microsoft.com/office/powerpoint/2010/main" val="4148146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r>
              <a:rPr lang="en-US" sz="1100" b="1" kern="100" dirty="0">
                <a:effectLst/>
                <a:latin typeface="+mn-lt"/>
                <a:ea typeface="Times New Roman" panose="02020603050405020304" pitchFamily="18" charset="0"/>
                <a:cs typeface="Times New Roman" panose="02020603050405020304" pitchFamily="18" charset="0"/>
              </a:rPr>
              <a:t>Congregational Mission Offerings (CMO): </a:t>
            </a:r>
          </a:p>
          <a:p>
            <a:pPr marL="0" marR="0" lvl="0" indent="0">
              <a:spcBef>
                <a:spcPts val="0"/>
              </a:spcBef>
              <a:spcAft>
                <a:spcPts val="0"/>
              </a:spcAft>
              <a:buFont typeface="Arial" panose="020B0604020202020204" pitchFamily="34" charset="0"/>
              <a:buNone/>
            </a:pPr>
            <a:endParaRPr lang="en-US" sz="1100" b="1" kern="100" dirty="0">
              <a:effectLst/>
              <a:latin typeface="+mn-lt"/>
              <a:ea typeface="Times New Roman" panose="02020603050405020304" pitchFamily="18"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100" b="1" kern="100" dirty="0">
                <a:effectLst/>
                <a:latin typeface="+mn-lt"/>
                <a:ea typeface="Times New Roman" panose="02020603050405020304" pitchFamily="18" charset="0"/>
                <a:cs typeface="Times New Roman" panose="02020603050405020304" pitchFamily="18" charset="0"/>
              </a:rPr>
              <a:t>Special gifts: </a:t>
            </a:r>
            <a:r>
              <a:rPr lang="en-US" sz="1100" kern="100" dirty="0">
                <a:effectLst/>
                <a:latin typeface="+mn-lt"/>
                <a:ea typeface="Times New Roman" panose="02020603050405020304" pitchFamily="18" charset="0"/>
                <a:cs typeface="Times New Roman" panose="02020603050405020304" pitchFamily="18" charset="0"/>
              </a:rPr>
              <a:t>Churches, schools, individuals, estates, and groups like LWMS (a strong supporter of missions)</a:t>
            </a:r>
          </a:p>
          <a:p>
            <a:pPr marL="0" marR="0" lvl="0" indent="0">
              <a:spcBef>
                <a:spcPts val="0"/>
              </a:spcBef>
              <a:spcAft>
                <a:spcPts val="0"/>
              </a:spcAft>
              <a:buFont typeface="Arial" panose="020B0604020202020204" pitchFamily="34" charset="0"/>
              <a:buNone/>
            </a:pPr>
            <a:endParaRPr lang="en-US" sz="1100" b="1" kern="100" dirty="0">
              <a:effectLst/>
              <a:latin typeface="+mn-lt"/>
              <a:ea typeface="Times New Roman" panose="02020603050405020304" pitchFamily="18"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100" b="1" kern="100" dirty="0">
                <a:effectLst/>
                <a:latin typeface="+mn-lt"/>
                <a:ea typeface="Times New Roman" panose="02020603050405020304" pitchFamily="18" charset="0"/>
                <a:cs typeface="Times New Roman" panose="02020603050405020304" pitchFamily="18" charset="0"/>
              </a:rPr>
              <a:t>Closed churches: </a:t>
            </a:r>
            <a:r>
              <a:rPr lang="en-US" sz="1100" b="0" kern="100" dirty="0">
                <a:effectLst/>
                <a:latin typeface="+mn-lt"/>
                <a:ea typeface="Times New Roman" panose="02020603050405020304" pitchFamily="18" charset="0"/>
                <a:cs typeface="Times New Roman" panose="02020603050405020304" pitchFamily="18" charset="0"/>
              </a:rPr>
              <a:t>From </a:t>
            </a:r>
            <a:r>
              <a:rPr lang="en-US" sz="1100" kern="100" dirty="0">
                <a:effectLst/>
                <a:latin typeface="+mn-lt"/>
                <a:ea typeface="Times New Roman" panose="02020603050405020304" pitchFamily="18" charset="0"/>
                <a:cs typeface="Times New Roman" panose="02020603050405020304" pitchFamily="18" charset="0"/>
              </a:rPr>
              <a:t>churches that closed and sold their property or gave a portion of their remaining assets to Home Missions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kern="100" dirty="0">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00" dirty="0">
                <a:effectLst/>
                <a:latin typeface="+mn-lt"/>
                <a:ea typeface="Times New Roman" panose="02020603050405020304" pitchFamily="18" charset="0"/>
                <a:cs typeface="Times New Roman" panose="02020603050405020304" pitchFamily="18" charset="0"/>
              </a:rPr>
              <a:t>CEF: </a:t>
            </a:r>
            <a:r>
              <a:rPr lang="en-US" sz="1100" b="0" kern="100" dirty="0">
                <a:effectLst/>
                <a:latin typeface="+mn-lt"/>
                <a:ea typeface="Times New Roman" panose="02020603050405020304" pitchFamily="18" charset="0"/>
                <a:cs typeface="Times New Roman" panose="02020603050405020304" pitchFamily="18" charset="0"/>
              </a:rPr>
              <a:t>Besides grants directly to WELS Home Missions, </a:t>
            </a:r>
            <a:r>
              <a:rPr lang="en-US" sz="1100" b="0" i="0" dirty="0">
                <a:solidFill>
                  <a:srgbClr val="990000"/>
                </a:solidFill>
                <a:effectLst/>
                <a:latin typeface="+mn-lt"/>
              </a:rPr>
              <a:t>CEF provides home mission churches a 4-to-1 matching grant for initial land purchase based on their 10% down payment. They also provide </a:t>
            </a:r>
            <a:r>
              <a:rPr lang="en-US" sz="1100" b="0" i="0" dirty="0">
                <a:solidFill>
                  <a:srgbClr val="333333"/>
                </a:solidFill>
                <a:effectLst/>
                <a:latin typeface="+mn-lt"/>
              </a:rPr>
              <a:t>a 2-to-1 matching grant on a home mission congregation’s 10% down payment for their facility construction project. </a:t>
            </a:r>
            <a:endParaRPr lang="en-US" sz="1100" b="1" kern="100" dirty="0">
              <a:effectLst/>
              <a:latin typeface="+mn-lt"/>
              <a:ea typeface="Times New Roman" panose="02020603050405020304" pitchFamily="18"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endParaRPr lang="en-US" sz="1100" u="sng" kern="100" dirty="0">
              <a:effectLst/>
              <a:latin typeface="+mn-lt"/>
              <a:ea typeface="Times New Roman" panose="02020603050405020304" pitchFamily="18" charset="0"/>
              <a:cs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100" kern="100" dirty="0">
                <a:effectLst/>
                <a:latin typeface="+mn-lt"/>
                <a:ea typeface="Times New Roman" panose="02020603050405020304" pitchFamily="18" charset="0"/>
                <a:cs typeface="Times New Roman" panose="02020603050405020304" pitchFamily="18" charset="0"/>
              </a:rPr>
              <a:t>We rejoice in how God provides through his people. There will be an ongoing need Congregational Mission Offerings, as that this is the primary way we support the work of Home Missions and the work as a synod.</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7</a:t>
            </a:fld>
            <a:endParaRPr lang="en-US"/>
          </a:p>
        </p:txBody>
      </p:sp>
    </p:spTree>
    <p:extLst>
      <p:ext uri="{BB962C8B-B14F-4D97-AF65-F5344CB8AC3E}">
        <p14:creationId xmlns:p14="http://schemas.microsoft.com/office/powerpoint/2010/main" val="1554987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mn-lt"/>
                <a:ea typeface="Times New Roman" panose="02020603050405020304" pitchFamily="18" charset="0"/>
                <a:cs typeface="Times New Roman" panose="02020603050405020304" pitchFamily="18" charset="0"/>
              </a:rPr>
              <a:t>Visit wels100in10.net to learn more! This website is a HUGE resource for Home Missions as we look to communicate how God is blessing the 100 in 10 initiative. </a:t>
            </a:r>
          </a:p>
          <a:p>
            <a:endParaRPr lang="en-US" sz="1100" dirty="0">
              <a:effectLst/>
              <a:latin typeface="+mn-lt"/>
              <a:ea typeface="Times New Roman" panose="02020603050405020304" pitchFamily="18" charset="0"/>
              <a:cs typeface="Times New Roman" panose="02020603050405020304" pitchFamily="18" charset="0"/>
            </a:endParaRPr>
          </a:p>
          <a:p>
            <a:r>
              <a:rPr lang="en-US" sz="1100" dirty="0">
                <a:effectLst/>
                <a:latin typeface="+mn-lt"/>
                <a:ea typeface="Times New Roman" panose="02020603050405020304" pitchFamily="18" charset="0"/>
                <a:cs typeface="Times New Roman" panose="02020603050405020304" pitchFamily="18" charset="0"/>
              </a:rPr>
              <a:t>The “About” section features the “why”, houses the videos that helped us launch this initiative, and includes a “Life of a home mission church” interactive timeline for people to learn more about how WELS Home Missions supports new churches. </a:t>
            </a:r>
          </a:p>
          <a:p>
            <a:endParaRPr lang="en-US" sz="1100" dirty="0">
              <a:effectLst/>
              <a:latin typeface="+mn-lt"/>
              <a:ea typeface="Times New Roman" panose="02020603050405020304" pitchFamily="18" charset="0"/>
              <a:cs typeface="Times New Roman" panose="02020603050405020304" pitchFamily="18" charset="0"/>
            </a:endParaRPr>
          </a:p>
          <a:p>
            <a:r>
              <a:rPr lang="en-US" sz="1100" dirty="0">
                <a:effectLst/>
                <a:latin typeface="+mn-lt"/>
                <a:ea typeface="Times New Roman" panose="02020603050405020304" pitchFamily="18" charset="0"/>
                <a:cs typeface="Times New Roman" panose="02020603050405020304" pitchFamily="18" charset="0"/>
              </a:rPr>
              <a:t>It’s an easy place to direct people to learn about the new missions and enhancements that have been approved towards our 10-year goal, find out how to give a gift to support the effort, and stay up-to-date on other Home Missions news.  </a:t>
            </a:r>
          </a:p>
        </p:txBody>
      </p:sp>
      <p:sp>
        <p:nvSpPr>
          <p:cNvPr id="4" name="Slide Number Placeholder 3"/>
          <p:cNvSpPr>
            <a:spLocks noGrp="1"/>
          </p:cNvSpPr>
          <p:nvPr>
            <p:ph type="sldNum" sz="quarter" idx="5"/>
          </p:nvPr>
        </p:nvSpPr>
        <p:spPr/>
        <p:txBody>
          <a:bodyPr/>
          <a:lstStyle/>
          <a:p>
            <a:fld id="{16783666-7838-964F-98E8-13F3DBB30284}" type="slidenum">
              <a:rPr lang="en-US" smtClean="0"/>
              <a:t>8</a:t>
            </a:fld>
            <a:endParaRPr lang="en-US"/>
          </a:p>
        </p:txBody>
      </p:sp>
    </p:spTree>
    <p:extLst>
      <p:ext uri="{BB962C8B-B14F-4D97-AF65-F5344CB8AC3E}">
        <p14:creationId xmlns:p14="http://schemas.microsoft.com/office/powerpoint/2010/main" val="1712890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00" dirty="0">
                <a:effectLst/>
                <a:latin typeface="+mn-lt"/>
                <a:ea typeface="Times New Roman" panose="02020603050405020304" pitchFamily="18" charset="0"/>
                <a:cs typeface="Times New Roman" panose="02020603050405020304" pitchFamily="18" charset="0"/>
              </a:rPr>
              <a:t>Pray personally! There are WELS members out there that are personally praying for the core groups of those new missions that were approved last year. That is amazing and encouraging. Our Lord invites us to pray, so pray for workers, pray for our missionaries and their people, pray for Home Missions administration who leads the charge.</a:t>
            </a:r>
            <a:endParaRPr lang="en-US" sz="1100" dirty="0">
              <a:latin typeface="+mn-lt"/>
            </a:endParaRPr>
          </a:p>
          <a:p>
            <a:endParaRPr lang="en-US" sz="1100" dirty="0">
              <a:latin typeface="+mn-lt"/>
            </a:endParaRPr>
          </a:p>
          <a:p>
            <a:r>
              <a:rPr lang="en-US" sz="1100" dirty="0">
                <a:latin typeface="+mn-lt"/>
              </a:rPr>
              <a:t>Each new start and enhancement approved in 2024 is featured on the home page at wels100in10.net. If you click on the new starts or enhancements, you’ll see a prayer provide for each one. Consider using these as part of your church services or Bible studies moving forward. </a:t>
            </a:r>
          </a:p>
        </p:txBody>
      </p:sp>
      <p:sp>
        <p:nvSpPr>
          <p:cNvPr id="4" name="Slide Number Placeholder 3"/>
          <p:cNvSpPr>
            <a:spLocks noGrp="1"/>
          </p:cNvSpPr>
          <p:nvPr>
            <p:ph type="sldNum" sz="quarter" idx="5"/>
          </p:nvPr>
        </p:nvSpPr>
        <p:spPr/>
        <p:txBody>
          <a:bodyPr/>
          <a:lstStyle/>
          <a:p>
            <a:fld id="{16783666-7838-964F-98E8-13F3DBB30284}" type="slidenum">
              <a:rPr lang="en-US" smtClean="0"/>
              <a:t>9</a:t>
            </a:fld>
            <a:endParaRPr lang="en-US"/>
          </a:p>
        </p:txBody>
      </p:sp>
    </p:spTree>
    <p:extLst>
      <p:ext uri="{BB962C8B-B14F-4D97-AF65-F5344CB8AC3E}">
        <p14:creationId xmlns:p14="http://schemas.microsoft.com/office/powerpoint/2010/main" val="1920494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054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07824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5/30/2024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42189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5/30/2024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28636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608373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80452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59657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22981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5/30/2024</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80212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343490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53116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942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291744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599031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080689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577005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16895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323968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655275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56103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44126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62033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5/30/2024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09298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870406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30623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76642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308055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98822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996422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61718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01884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050970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3124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5/30/2024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3944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625357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147294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85448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21770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35054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291111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265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72097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079324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20789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228268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37579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16238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422330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2142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71725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268777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5827582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02452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84340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5/30/2024</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457251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929168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5/30/2024</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3583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5/30/2024</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05615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5/30/2024</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817993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5/30/2024</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32125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5/30/2024</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026453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5/30/2024</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5704708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5/30/2024</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79082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5/30/2024</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023178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5/30/2024</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342820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5/30/2024</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33905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5/30/2024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135571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328690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9883073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0490989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19010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979231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627173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6879984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5/30/2024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78446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078422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8421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5/30/2024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393326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758351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555513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9689491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12697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35689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178655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70718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932346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653383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2465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6184778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377837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604502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5433626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677725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735731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203184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354573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3558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10.jpeg"/><Relationship Id="rId5" Type="http://schemas.openxmlformats.org/officeDocument/2006/relationships/theme" Target="../theme/theme11.xml"/><Relationship Id="rId4"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11.jpeg"/><Relationship Id="rId5" Type="http://schemas.openxmlformats.org/officeDocument/2006/relationships/theme" Target="../theme/theme12.xml"/><Relationship Id="rId4" Type="http://schemas.openxmlformats.org/officeDocument/2006/relationships/slideLayout" Target="../slideLayouts/slideLayout7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12.jpe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1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13.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14.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14.jpe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15.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15.jpe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theme" Target="../theme/theme16.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theme" Target="../theme/theme5.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5.jpeg"/><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7.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8.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9.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098791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5/30/2024</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98135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 y="-2032"/>
            <a:ext cx="12191999" cy="6860032"/>
          </a:xfrm>
          <a:prstGeom prst="rect">
            <a:avLst/>
          </a:prstGeom>
        </p:spPr>
      </p:pic>
    </p:spTree>
    <p:extLst>
      <p:ext uri="{BB962C8B-B14F-4D97-AF65-F5344CB8AC3E}">
        <p14:creationId xmlns:p14="http://schemas.microsoft.com/office/powerpoint/2010/main" val="286362282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 y="-2033"/>
            <a:ext cx="12191999" cy="6860031"/>
          </a:xfrm>
          <a:prstGeom prst="rect">
            <a:avLst/>
          </a:prstGeom>
        </p:spPr>
      </p:pic>
    </p:spTree>
    <p:extLst>
      <p:ext uri="{BB962C8B-B14F-4D97-AF65-F5344CB8AC3E}">
        <p14:creationId xmlns:p14="http://schemas.microsoft.com/office/powerpoint/2010/main" val="266007942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7"/>
            <a:ext cx="12190195" cy="6859017"/>
          </a:xfrm>
          <a:prstGeom prst="rect">
            <a:avLst/>
          </a:prstGeom>
        </p:spPr>
      </p:pic>
    </p:spTree>
    <p:extLst>
      <p:ext uri="{BB962C8B-B14F-4D97-AF65-F5344CB8AC3E}">
        <p14:creationId xmlns:p14="http://schemas.microsoft.com/office/powerpoint/2010/main" val="600678922"/>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87257007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7"/>
            <a:ext cx="12190196" cy="6859017"/>
          </a:xfrm>
          <a:prstGeom prst="rect">
            <a:avLst/>
          </a:prstGeom>
        </p:spPr>
      </p:pic>
    </p:spTree>
    <p:extLst>
      <p:ext uri="{BB962C8B-B14F-4D97-AF65-F5344CB8AC3E}">
        <p14:creationId xmlns:p14="http://schemas.microsoft.com/office/powerpoint/2010/main" val="410682042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1891561901"/>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1"/>
            <a:ext cx="12191999" cy="6860032"/>
          </a:xfrm>
          <a:prstGeom prst="rect">
            <a:avLst/>
          </a:prstGeom>
        </p:spPr>
      </p:pic>
    </p:spTree>
    <p:extLst>
      <p:ext uri="{BB962C8B-B14F-4D97-AF65-F5344CB8AC3E}">
        <p14:creationId xmlns:p14="http://schemas.microsoft.com/office/powerpoint/2010/main" val="178208769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1999" cy="6860031"/>
          </a:xfrm>
          <a:prstGeom prst="rect">
            <a:avLst/>
          </a:prstGeom>
        </p:spPr>
      </p:pic>
    </p:spTree>
    <p:extLst>
      <p:ext uri="{BB962C8B-B14F-4D97-AF65-F5344CB8AC3E}">
        <p14:creationId xmlns:p14="http://schemas.microsoft.com/office/powerpoint/2010/main" val="1568061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7081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70481326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5/30/2024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
            <a:ext cx="12188385" cy="6857997"/>
          </a:xfrm>
          <a:prstGeom prst="rect">
            <a:avLst/>
          </a:prstGeom>
        </p:spPr>
      </p:pic>
      <p:pic>
        <p:nvPicPr>
          <p:cNvPr id="8" name="Picture 7">
            <a:extLst>
              <a:ext uri="{FF2B5EF4-FFF2-40B4-BE49-F238E27FC236}">
                <a16:creationId xmlns:a16="http://schemas.microsoft.com/office/drawing/2014/main" id="{E54F8BAC-FFCC-6346-B4A2-3F336336052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 y="-2031"/>
            <a:ext cx="12191999" cy="6860032"/>
          </a:xfrm>
          <a:prstGeom prst="rect">
            <a:avLst/>
          </a:prstGeom>
        </p:spPr>
      </p:pic>
    </p:spTree>
    <p:extLst>
      <p:ext uri="{BB962C8B-B14F-4D97-AF65-F5344CB8AC3E}">
        <p14:creationId xmlns:p14="http://schemas.microsoft.com/office/powerpoint/2010/main" val="96713979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804" y="-1017"/>
            <a:ext cx="12190195" cy="6859017"/>
          </a:xfrm>
          <a:prstGeom prst="rect">
            <a:avLst/>
          </a:prstGeom>
        </p:spPr>
      </p:pic>
    </p:spTree>
    <p:extLst>
      <p:ext uri="{BB962C8B-B14F-4D97-AF65-F5344CB8AC3E}">
        <p14:creationId xmlns:p14="http://schemas.microsoft.com/office/powerpoint/2010/main" val="55028025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20074384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5/30/2024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1999" cy="6860032"/>
          </a:xfrm>
          <a:prstGeom prst="rect">
            <a:avLst/>
          </a:prstGeom>
        </p:spPr>
      </p:pic>
    </p:spTree>
    <p:extLst>
      <p:ext uri="{BB962C8B-B14F-4D97-AF65-F5344CB8AC3E}">
        <p14:creationId xmlns:p14="http://schemas.microsoft.com/office/powerpoint/2010/main" val="34524023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customXml" Target="../ink/ink2.xml"/><Relationship Id="rId11" Type="http://schemas.openxmlformats.org/officeDocument/2006/relationships/image" Target="../media/image29.png"/><Relationship Id="rId5" Type="http://schemas.openxmlformats.org/officeDocument/2006/relationships/image" Target="../media/image26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video" Target="https://player.vimeo.com/video/951681111?app_id=122963" TargetMode="Externa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6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0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blue text&#10;&#10;Description automatically generated">
            <a:extLst>
              <a:ext uri="{FF2B5EF4-FFF2-40B4-BE49-F238E27FC236}">
                <a16:creationId xmlns:a16="http://schemas.microsoft.com/office/drawing/2014/main" id="{54E7F963-E320-4FD5-8035-A0A3B4FB5017}"/>
              </a:ext>
            </a:extLst>
          </p:cNvPr>
          <p:cNvPicPr>
            <a:picLocks noChangeAspect="1"/>
          </p:cNvPicPr>
          <p:nvPr/>
        </p:nvPicPr>
        <p:blipFill rotWithShape="1">
          <a:blip r:embed="rId3"/>
          <a:srcRect l="2362" r="24763"/>
          <a:stretch/>
        </p:blipFill>
        <p:spPr>
          <a:xfrm>
            <a:off x="-8238" y="0"/>
            <a:ext cx="12200238" cy="6858000"/>
          </a:xfrm>
          <a:prstGeom prst="rect">
            <a:avLst/>
          </a:prstGeom>
        </p:spPr>
      </p:pic>
      <p:sp>
        <p:nvSpPr>
          <p:cNvPr id="13" name="Arrow: Down 12">
            <a:extLst>
              <a:ext uri="{FF2B5EF4-FFF2-40B4-BE49-F238E27FC236}">
                <a16:creationId xmlns:a16="http://schemas.microsoft.com/office/drawing/2014/main" id="{FEBC50EA-62EA-1664-023E-4A471F9B9879}"/>
              </a:ext>
            </a:extLst>
          </p:cNvPr>
          <p:cNvSpPr/>
          <p:nvPr/>
        </p:nvSpPr>
        <p:spPr>
          <a:xfrm rot="10800000">
            <a:off x="1631092" y="1186248"/>
            <a:ext cx="1828800" cy="2891481"/>
          </a:xfrm>
          <a:prstGeom prst="downArrow">
            <a:avLst/>
          </a:prstGeom>
          <a:solidFill>
            <a:srgbClr val="B42651"/>
          </a:solidFill>
          <a:ln>
            <a:solidFill>
              <a:srgbClr val="B426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69D0FDFF-45BC-73C9-4E47-198266F522FC}"/>
                  </a:ext>
                </a:extLst>
              </p14:cNvPr>
              <p14:cNvContentPartPr/>
              <p14:nvPr/>
            </p14:nvContentPartPr>
            <p14:xfrm>
              <a:off x="2125236" y="453902"/>
              <a:ext cx="719640" cy="261000"/>
            </p14:xfrm>
          </p:contentPart>
        </mc:Choice>
        <mc:Fallback xmlns="">
          <p:pic>
            <p:nvPicPr>
              <p:cNvPr id="18" name="Ink 17">
                <a:extLst>
                  <a:ext uri="{FF2B5EF4-FFF2-40B4-BE49-F238E27FC236}">
                    <a16:creationId xmlns:a16="http://schemas.microsoft.com/office/drawing/2014/main" id="{69D0FDFF-45BC-73C9-4E47-198266F522FC}"/>
                  </a:ext>
                </a:extLst>
              </p:cNvPr>
              <p:cNvPicPr/>
              <p:nvPr/>
            </p:nvPicPr>
            <p:blipFill>
              <a:blip r:embed="rId5"/>
              <a:stretch>
                <a:fillRect/>
              </a:stretch>
            </p:blipFill>
            <p:spPr>
              <a:xfrm>
                <a:off x="2071596" y="346262"/>
                <a:ext cx="827280" cy="476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A49010A4-A6E6-3A7D-D109-CD4041F143E3}"/>
                  </a:ext>
                </a:extLst>
              </p14:cNvPr>
              <p14:cNvContentPartPr/>
              <p14:nvPr/>
            </p14:nvContentPartPr>
            <p14:xfrm>
              <a:off x="2105796" y="268142"/>
              <a:ext cx="649800" cy="10440"/>
            </p14:xfrm>
          </p:contentPart>
        </mc:Choice>
        <mc:Fallback xmlns="">
          <p:pic>
            <p:nvPicPr>
              <p:cNvPr id="19" name="Ink 18">
                <a:extLst>
                  <a:ext uri="{FF2B5EF4-FFF2-40B4-BE49-F238E27FC236}">
                    <a16:creationId xmlns:a16="http://schemas.microsoft.com/office/drawing/2014/main" id="{A49010A4-A6E6-3A7D-D109-CD4041F143E3}"/>
                  </a:ext>
                </a:extLst>
              </p:cNvPr>
              <p:cNvPicPr/>
              <p:nvPr/>
            </p:nvPicPr>
            <p:blipFill>
              <a:blip r:embed="rId7"/>
              <a:stretch>
                <a:fillRect/>
              </a:stretch>
            </p:blipFill>
            <p:spPr>
              <a:xfrm>
                <a:off x="2051796" y="160142"/>
                <a:ext cx="75744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DC0E0C5A-A3D4-C333-8727-5F3A324E870A}"/>
                  </a:ext>
                </a:extLst>
              </p14:cNvPr>
              <p14:cNvContentPartPr/>
              <p14:nvPr/>
            </p14:nvContentPartPr>
            <p14:xfrm>
              <a:off x="2742996" y="268142"/>
              <a:ext cx="360" cy="360"/>
            </p14:xfrm>
          </p:contentPart>
        </mc:Choice>
        <mc:Fallback xmlns="">
          <p:pic>
            <p:nvPicPr>
              <p:cNvPr id="20" name="Ink 19">
                <a:extLst>
                  <a:ext uri="{FF2B5EF4-FFF2-40B4-BE49-F238E27FC236}">
                    <a16:creationId xmlns:a16="http://schemas.microsoft.com/office/drawing/2014/main" id="{DC0E0C5A-A3D4-C333-8727-5F3A324E870A}"/>
                  </a:ext>
                </a:extLst>
              </p:cNvPr>
              <p:cNvPicPr/>
              <p:nvPr/>
            </p:nvPicPr>
            <p:blipFill>
              <a:blip r:embed="rId9"/>
              <a:stretch>
                <a:fillRect/>
              </a:stretch>
            </p:blipFill>
            <p:spPr>
              <a:xfrm>
                <a:off x="2689356" y="16050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2046CAC0-B774-72D5-95EA-F9983703BA56}"/>
                  </a:ext>
                </a:extLst>
              </p14:cNvPr>
              <p14:cNvContentPartPr/>
              <p14:nvPr/>
            </p14:nvContentPartPr>
            <p14:xfrm>
              <a:off x="2815356" y="270662"/>
              <a:ext cx="51120" cy="414360"/>
            </p14:xfrm>
          </p:contentPart>
        </mc:Choice>
        <mc:Fallback xmlns="">
          <p:pic>
            <p:nvPicPr>
              <p:cNvPr id="21" name="Ink 20">
                <a:extLst>
                  <a:ext uri="{FF2B5EF4-FFF2-40B4-BE49-F238E27FC236}">
                    <a16:creationId xmlns:a16="http://schemas.microsoft.com/office/drawing/2014/main" id="{2046CAC0-B774-72D5-95EA-F9983703BA56}"/>
                  </a:ext>
                </a:extLst>
              </p:cNvPr>
              <p:cNvPicPr/>
              <p:nvPr/>
            </p:nvPicPr>
            <p:blipFill>
              <a:blip r:embed="rId11"/>
              <a:stretch>
                <a:fillRect/>
              </a:stretch>
            </p:blipFill>
            <p:spPr>
              <a:xfrm>
                <a:off x="2761356" y="162662"/>
                <a:ext cx="158760" cy="630000"/>
              </a:xfrm>
              <a:prstGeom prst="rect">
                <a:avLst/>
              </a:prstGeom>
            </p:spPr>
          </p:pic>
        </mc:Fallback>
      </mc:AlternateContent>
    </p:spTree>
    <p:extLst>
      <p:ext uri="{BB962C8B-B14F-4D97-AF65-F5344CB8AC3E}">
        <p14:creationId xmlns:p14="http://schemas.microsoft.com/office/powerpoint/2010/main" val="1427557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B490B12A-8884-AEAB-32DC-8FBE65EEA29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4002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en sign with trees in the background&#10;&#10;Description automatically generated">
            <a:extLst>
              <a:ext uri="{FF2B5EF4-FFF2-40B4-BE49-F238E27FC236}">
                <a16:creationId xmlns:a16="http://schemas.microsoft.com/office/drawing/2014/main" id="{FDA47D73-5F0A-D3A0-ACC5-B58300631A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78144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273578" y="824067"/>
            <a:ext cx="7470334" cy="5141626"/>
          </a:xfrm>
        </p:spPr>
        <p:txBody>
          <a:bodyPr>
            <a:noAutofit/>
          </a:bodyPr>
          <a:lstStyle/>
          <a:p>
            <a:r>
              <a:rPr lang="en-US" sz="4400" b="1" dirty="0"/>
              <a:t>The “Why?”</a:t>
            </a:r>
            <a:br>
              <a:rPr lang="en-US" sz="4400" b="1" dirty="0"/>
            </a:br>
            <a:br>
              <a:rPr lang="en-US" sz="3200" b="1" dirty="0"/>
            </a:br>
            <a:r>
              <a:rPr lang="en-US" sz="3200" dirty="0"/>
              <a:t>Jesus said: “</a:t>
            </a:r>
            <a:r>
              <a:rPr lang="en-US" sz="3200" b="1" dirty="0"/>
              <a:t>All authority in heaven and on earth has been given to me. Therefore go </a:t>
            </a:r>
            <a:r>
              <a:rPr lang="en-US" sz="3200" dirty="0"/>
              <a:t>and make disciples of all nations, baptizing them in the name of the Father and of the Son and of the Holy Spirit, and teaching them to obey everything I have commanded you. And surely I am with you always, to the very end of the age.” </a:t>
            </a:r>
            <a:r>
              <a:rPr lang="en-US" sz="2000" dirty="0"/>
              <a:t>(Mt 28:18-20). </a:t>
            </a:r>
            <a:endParaRPr lang="en-US" sz="5400" b="1" i="1" dirty="0"/>
          </a:p>
        </p:txBody>
      </p:sp>
      <p:pic>
        <p:nvPicPr>
          <p:cNvPr id="13" name="Picture 12">
            <a:extLst>
              <a:ext uri="{FF2B5EF4-FFF2-40B4-BE49-F238E27FC236}">
                <a16:creationId xmlns:a16="http://schemas.microsoft.com/office/drawing/2014/main" id="{41FC0153-590D-029F-09B5-821149D9E07A}"/>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E276A42D-9375-0051-B0E1-979185B0D5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9788" y="4197246"/>
            <a:ext cx="3148859" cy="2162107"/>
          </a:xfrm>
          <a:prstGeom prst="rect">
            <a:avLst/>
          </a:prstGeom>
        </p:spPr>
      </p:pic>
      <p:sp>
        <p:nvSpPr>
          <p:cNvPr id="2" name="Title 9">
            <a:extLst>
              <a:ext uri="{FF2B5EF4-FFF2-40B4-BE49-F238E27FC236}">
                <a16:creationId xmlns:a16="http://schemas.microsoft.com/office/drawing/2014/main" id="{0979E0C2-8660-6723-9F49-E507973B0421}"/>
              </a:ext>
            </a:extLst>
          </p:cNvPr>
          <p:cNvSpPr txBox="1">
            <a:spLocks/>
          </p:cNvSpPr>
          <p:nvPr/>
        </p:nvSpPr>
        <p:spPr>
          <a:xfrm>
            <a:off x="7115004" y="478120"/>
            <a:ext cx="4963435" cy="188707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ctr"/>
            <a:endParaRPr lang="en-US" sz="6600" b="1" i="1" dirty="0"/>
          </a:p>
        </p:txBody>
      </p:sp>
    </p:spTree>
    <p:extLst>
      <p:ext uri="{BB962C8B-B14F-4D97-AF65-F5344CB8AC3E}">
        <p14:creationId xmlns:p14="http://schemas.microsoft.com/office/powerpoint/2010/main" val="3967572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4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100 Missions in 10 Years? An update from WELS Home Missions Administrator, Rev. Mark Gabb">
            <a:hlinkClick r:id="" action="ppaction://media"/>
            <a:extLst>
              <a:ext uri="{FF2B5EF4-FFF2-40B4-BE49-F238E27FC236}">
                <a16:creationId xmlns:a16="http://schemas.microsoft.com/office/drawing/2014/main" id="{0A7DECDF-AB8F-1B37-4C98-51DC475C7BBA}"/>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342360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text and numbers&#10;&#10;Description automatically generated">
            <a:extLst>
              <a:ext uri="{FF2B5EF4-FFF2-40B4-BE49-F238E27FC236}">
                <a16:creationId xmlns:a16="http://schemas.microsoft.com/office/drawing/2014/main" id="{E870E1F0-DA0A-019E-EF36-B83920507EA9}"/>
              </a:ext>
            </a:extLst>
          </p:cNvPr>
          <p:cNvPicPr>
            <a:picLocks noChangeAspect="1"/>
          </p:cNvPicPr>
          <p:nvPr/>
        </p:nvPicPr>
        <p:blipFill rotWithShape="1">
          <a:blip r:embed="rId3"/>
          <a:srcRect t="2401" b="2401"/>
          <a:stretch/>
        </p:blipFill>
        <p:spPr>
          <a:xfrm>
            <a:off x="0" y="0"/>
            <a:ext cx="12192000" cy="6858000"/>
          </a:xfrm>
          <a:prstGeom prst="rect">
            <a:avLst/>
          </a:prstGeom>
        </p:spPr>
      </p:pic>
    </p:spTree>
    <p:extLst>
      <p:ext uri="{BB962C8B-B14F-4D97-AF65-F5344CB8AC3E}">
        <p14:creationId xmlns:p14="http://schemas.microsoft.com/office/powerpoint/2010/main" val="1032995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70516" b="5075"/>
          <a:stretch/>
        </p:blipFill>
        <p:spPr>
          <a:xfrm>
            <a:off x="8587944" y="0"/>
            <a:ext cx="360405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42716" y="1763998"/>
            <a:ext cx="7793564" cy="4662815"/>
          </a:xfrm>
          <a:prstGeom prst="rect">
            <a:avLst/>
          </a:prstGeom>
          <a:noFill/>
        </p:spPr>
        <p:txBody>
          <a:bodyPr wrap="square" numCol="2" rtlCol="0">
            <a:spAutoFit/>
          </a:bodyPr>
          <a:lstStyle/>
          <a:p>
            <a:pPr marL="514350" indent="-514350">
              <a:spcAft>
                <a:spcPts val="600"/>
              </a:spcAft>
              <a:buFont typeface="+mj-lt"/>
              <a:buAutoNum type="arabicPeriod"/>
            </a:pPr>
            <a:r>
              <a:rPr lang="en-US" sz="2800" dirty="0">
                <a:effectLst/>
                <a:latin typeface="+mj-lt"/>
                <a:ea typeface="Calibri" panose="020F0502020204030204" pitchFamily="34" charset="0"/>
                <a:cs typeface="Times New Roman" panose="02020603050405020304" pitchFamily="18" charset="0"/>
              </a:rPr>
              <a:t>Bend, Ore.</a:t>
            </a:r>
          </a:p>
          <a:p>
            <a:pPr marL="514350" indent="-514350">
              <a:spcAft>
                <a:spcPts val="600"/>
              </a:spcAft>
              <a:buFont typeface="+mj-lt"/>
              <a:buAutoNum type="arabicPeriod"/>
            </a:pPr>
            <a:r>
              <a:rPr lang="en-US" sz="2800" dirty="0">
                <a:latin typeface="+mj-lt"/>
                <a:ea typeface="Calibri" panose="020F0502020204030204" pitchFamily="34" charset="0"/>
                <a:cs typeface="Times New Roman" panose="02020603050405020304" pitchFamily="18" charset="0"/>
              </a:rPr>
              <a:t>Cedar Lake, Ind.</a:t>
            </a:r>
          </a:p>
          <a:p>
            <a:pPr marL="514350" indent="-514350">
              <a:spcAft>
                <a:spcPts val="600"/>
              </a:spcAft>
              <a:buFont typeface="+mj-lt"/>
              <a:buAutoNum type="arabicPeriod"/>
            </a:pPr>
            <a:r>
              <a:rPr lang="en-US" sz="2800" dirty="0">
                <a:effectLst/>
                <a:latin typeface="+mj-lt"/>
                <a:ea typeface="Calibri" panose="020F0502020204030204" pitchFamily="34" charset="0"/>
                <a:cs typeface="Times New Roman" panose="02020603050405020304" pitchFamily="18" charset="0"/>
              </a:rPr>
              <a:t>Conway, Ark.</a:t>
            </a:r>
          </a:p>
          <a:p>
            <a:pPr marL="514350" indent="-514350">
              <a:spcAft>
                <a:spcPts val="600"/>
              </a:spcAft>
              <a:buFont typeface="+mj-lt"/>
              <a:buAutoNum type="arabicPeriod"/>
            </a:pPr>
            <a:r>
              <a:rPr lang="en-US" sz="2800" dirty="0">
                <a:latin typeface="+mj-lt"/>
                <a:ea typeface="Calibri" panose="020F0502020204030204" pitchFamily="34" charset="0"/>
                <a:cs typeface="Times New Roman" panose="02020603050405020304" pitchFamily="18" charset="0"/>
              </a:rPr>
              <a:t>Easley, S.C.</a:t>
            </a:r>
          </a:p>
          <a:p>
            <a:pPr marL="514350" indent="-514350">
              <a:spcAft>
                <a:spcPts val="600"/>
              </a:spcAft>
              <a:buFont typeface="+mj-lt"/>
              <a:buAutoNum type="arabicPeriod"/>
            </a:pPr>
            <a:r>
              <a:rPr lang="en-US" sz="2800" dirty="0">
                <a:effectLst/>
                <a:latin typeface="+mj-lt"/>
                <a:ea typeface="Calibri" panose="020F0502020204030204" pitchFamily="34" charset="0"/>
                <a:cs typeface="Times New Roman" panose="02020603050405020304" pitchFamily="18" charset="0"/>
              </a:rPr>
              <a:t>Williston, N.D.</a:t>
            </a:r>
          </a:p>
          <a:p>
            <a:pPr marL="514350" indent="-514350">
              <a:spcAft>
                <a:spcPts val="600"/>
              </a:spcAft>
              <a:buFont typeface="+mj-lt"/>
              <a:buAutoNum type="arabicPeriod"/>
            </a:pPr>
            <a:r>
              <a:rPr lang="en-US" sz="2800" dirty="0">
                <a:effectLst/>
                <a:latin typeface="+mj-lt"/>
                <a:ea typeface="Calibri" panose="020F0502020204030204" pitchFamily="34" charset="0"/>
                <a:cs typeface="Times New Roman" panose="02020603050405020304" pitchFamily="18" charset="0"/>
              </a:rPr>
              <a:t>Buffalo, Wyo.</a:t>
            </a:r>
          </a:p>
          <a:p>
            <a:pPr marL="514350" indent="-514350">
              <a:spcAft>
                <a:spcPts val="600"/>
              </a:spcAft>
              <a:buFont typeface="+mj-lt"/>
              <a:buAutoNum type="arabicPeriod"/>
            </a:pPr>
            <a:r>
              <a:rPr lang="en-US" sz="2800" dirty="0">
                <a:effectLst/>
                <a:latin typeface="+mj-lt"/>
                <a:ea typeface="Calibri" panose="020F0502020204030204" pitchFamily="34" charset="0"/>
                <a:cs typeface="Times New Roman" panose="02020603050405020304" pitchFamily="18" charset="0"/>
              </a:rPr>
              <a:t>Bentonville, Ark.</a:t>
            </a:r>
          </a:p>
          <a:p>
            <a:pPr marL="514350" indent="-514350">
              <a:spcAft>
                <a:spcPts val="600"/>
              </a:spcAft>
              <a:buFont typeface="+mj-lt"/>
              <a:buAutoNum type="arabicPeriod"/>
            </a:pPr>
            <a:r>
              <a:rPr lang="en-US" sz="2800" dirty="0">
                <a:latin typeface="+mj-lt"/>
                <a:ea typeface="Calibri" panose="020F0502020204030204" pitchFamily="34" charset="0"/>
                <a:cs typeface="Times New Roman" panose="02020603050405020304" pitchFamily="18" charset="0"/>
              </a:rPr>
              <a:t>Boston, Mass.</a:t>
            </a:r>
          </a:p>
          <a:p>
            <a:pPr marL="514350" indent="-514350">
              <a:spcAft>
                <a:spcPts val="600"/>
              </a:spcAft>
              <a:buFont typeface="+mj-lt"/>
              <a:buAutoNum type="arabicPeriod"/>
            </a:pPr>
            <a:r>
              <a:rPr lang="en-US" sz="2800" dirty="0">
                <a:effectLst/>
                <a:latin typeface="+mj-lt"/>
                <a:ea typeface="Calibri" panose="020F0502020204030204" pitchFamily="34" charset="0"/>
                <a:cs typeface="Times New Roman" panose="02020603050405020304" pitchFamily="18" charset="0"/>
              </a:rPr>
              <a:t>Cincinnati, Ohio</a:t>
            </a:r>
          </a:p>
          <a:p>
            <a:pPr marL="514350" indent="-514350">
              <a:spcAft>
                <a:spcPts val="600"/>
              </a:spcAft>
              <a:buFont typeface="+mj-lt"/>
              <a:buAutoNum type="arabicPeriod"/>
            </a:pPr>
            <a:r>
              <a:rPr lang="en-US" sz="2800" dirty="0">
                <a:latin typeface="+mj-lt"/>
                <a:ea typeface="Calibri" panose="020F0502020204030204" pitchFamily="34" charset="0"/>
                <a:cs typeface="Times New Roman" panose="02020603050405020304" pitchFamily="18" charset="0"/>
              </a:rPr>
              <a:t>Idaho Falls, Idaho</a:t>
            </a:r>
          </a:p>
          <a:p>
            <a:pPr marL="514350" indent="-514350">
              <a:spcAft>
                <a:spcPts val="600"/>
              </a:spcAft>
              <a:buFont typeface="+mj-lt"/>
              <a:buAutoNum type="arabicPeriod"/>
            </a:pPr>
            <a:r>
              <a:rPr lang="en-US" sz="2800" dirty="0">
                <a:effectLst/>
                <a:latin typeface="+mj-lt"/>
                <a:ea typeface="Calibri" panose="020F0502020204030204" pitchFamily="34" charset="0"/>
                <a:cs typeface="Times New Roman" panose="02020603050405020304" pitchFamily="18" charset="0"/>
              </a:rPr>
              <a:t>Kalispell, Mont.</a:t>
            </a:r>
          </a:p>
          <a:p>
            <a:pPr marL="514350" indent="-514350">
              <a:spcAft>
                <a:spcPts val="600"/>
              </a:spcAft>
              <a:buFont typeface="+mj-lt"/>
              <a:buAutoNum type="arabicPeriod"/>
            </a:pPr>
            <a:r>
              <a:rPr lang="en-US" sz="2800" dirty="0">
                <a:latin typeface="+mj-lt"/>
                <a:ea typeface="Calibri" panose="020F0502020204030204" pitchFamily="34" charset="0"/>
                <a:cs typeface="Times New Roman" panose="02020603050405020304" pitchFamily="18" charset="0"/>
              </a:rPr>
              <a:t>Kronenwetter, Wis.</a:t>
            </a:r>
          </a:p>
          <a:p>
            <a:pPr marL="514350" indent="-514350">
              <a:spcAft>
                <a:spcPts val="600"/>
              </a:spcAft>
              <a:buFont typeface="+mj-lt"/>
              <a:buAutoNum type="arabicPeriod"/>
            </a:pPr>
            <a:r>
              <a:rPr lang="en-US" sz="2800" dirty="0">
                <a:effectLst/>
                <a:latin typeface="+mj-lt"/>
                <a:ea typeface="Calibri" panose="020F0502020204030204" pitchFamily="34" charset="0"/>
                <a:cs typeface="Times New Roman" panose="02020603050405020304" pitchFamily="18" charset="0"/>
              </a:rPr>
              <a:t>Ma</a:t>
            </a:r>
            <a:r>
              <a:rPr lang="en-US" sz="2800" dirty="0">
                <a:latin typeface="+mj-lt"/>
                <a:ea typeface="Calibri" panose="020F0502020204030204" pitchFamily="34" charset="0"/>
                <a:cs typeface="Times New Roman" panose="02020603050405020304" pitchFamily="18" charset="0"/>
              </a:rPr>
              <a:t>rquette, Mich.</a:t>
            </a:r>
          </a:p>
          <a:p>
            <a:pPr marL="514350" indent="-514350">
              <a:spcAft>
                <a:spcPts val="600"/>
              </a:spcAft>
              <a:buFont typeface="+mj-lt"/>
              <a:buAutoNum type="arabicPeriod"/>
            </a:pPr>
            <a:r>
              <a:rPr lang="en-US" sz="2800" dirty="0">
                <a:effectLst/>
                <a:latin typeface="+mj-lt"/>
                <a:ea typeface="Calibri" panose="020F0502020204030204" pitchFamily="34" charset="0"/>
                <a:cs typeface="Times New Roman" panose="02020603050405020304" pitchFamily="18" charset="0"/>
              </a:rPr>
              <a:t>North </a:t>
            </a:r>
            <a:r>
              <a:rPr lang="en-US" sz="2800" dirty="0">
                <a:latin typeface="+mj-lt"/>
                <a:ea typeface="Calibri" panose="020F0502020204030204" pitchFamily="34" charset="0"/>
                <a:cs typeface="Times New Roman" panose="02020603050405020304" pitchFamily="18" charset="0"/>
              </a:rPr>
              <a:t>Collin County, Tex.</a:t>
            </a:r>
            <a:endParaRPr lang="en-US" sz="2800" dirty="0">
              <a:effectLst/>
              <a:latin typeface="+mj-lt"/>
              <a:ea typeface="Calibri" panose="020F0502020204030204" pitchFamily="34" charset="0"/>
              <a:cs typeface="Times New Roman" panose="02020603050405020304" pitchFamily="18" charset="0"/>
            </a:endParaRPr>
          </a:p>
          <a:p>
            <a:pPr marL="514350" indent="-514350">
              <a:spcAft>
                <a:spcPts val="600"/>
              </a:spcAft>
              <a:buFont typeface="+mj-lt"/>
              <a:buAutoNum type="arabicPeriod"/>
            </a:pPr>
            <a:r>
              <a:rPr lang="en-US" sz="2800" dirty="0">
                <a:effectLst/>
                <a:latin typeface="+mj-lt"/>
                <a:ea typeface="Calibri" panose="020F0502020204030204" pitchFamily="34" charset="0"/>
                <a:cs typeface="Times New Roman" panose="02020603050405020304" pitchFamily="18" charset="0"/>
              </a:rPr>
              <a:t>Panama City Beach, Fla.</a:t>
            </a:r>
          </a:p>
        </p:txBody>
      </p:sp>
      <p:sp>
        <p:nvSpPr>
          <p:cNvPr id="8" name="TextBox 7">
            <a:extLst>
              <a:ext uri="{FF2B5EF4-FFF2-40B4-BE49-F238E27FC236}">
                <a16:creationId xmlns:a16="http://schemas.microsoft.com/office/drawing/2014/main" id="{EEFB4D62-DB09-E00A-4057-D34142956606}"/>
              </a:ext>
            </a:extLst>
          </p:cNvPr>
          <p:cNvSpPr txBox="1"/>
          <p:nvPr/>
        </p:nvSpPr>
        <p:spPr>
          <a:xfrm>
            <a:off x="344596" y="248468"/>
            <a:ext cx="7111688" cy="1138773"/>
          </a:xfrm>
          <a:prstGeom prst="rect">
            <a:avLst/>
          </a:prstGeom>
          <a:noFill/>
        </p:spPr>
        <p:txBody>
          <a:bodyPr wrap="square">
            <a:spAutoFit/>
          </a:bodyPr>
          <a:lstStyle/>
          <a:p>
            <a:r>
              <a:rPr lang="en-US" sz="4000" b="1" dirty="0">
                <a:solidFill>
                  <a:srgbClr val="005EB8"/>
                </a:solidFill>
                <a:effectLst>
                  <a:outerShdw blurRad="38100" dist="38100" dir="2700000" algn="tl">
                    <a:srgbClr val="000000">
                      <a:alpha val="43137"/>
                    </a:srgbClr>
                  </a:outerShdw>
                </a:effectLst>
              </a:rPr>
              <a:t>2023/2024 New Starts:</a:t>
            </a:r>
          </a:p>
          <a:p>
            <a:r>
              <a:rPr lang="en-US" sz="2800" dirty="0">
                <a:solidFill>
                  <a:srgbClr val="B42651"/>
                </a:solidFill>
              </a:rPr>
              <a:t>15 total</a:t>
            </a:r>
          </a:p>
        </p:txBody>
      </p:sp>
    </p:spTree>
    <p:extLst>
      <p:ext uri="{BB962C8B-B14F-4D97-AF65-F5344CB8AC3E}">
        <p14:creationId xmlns:p14="http://schemas.microsoft.com/office/powerpoint/2010/main" val="112553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70516" b="5075"/>
          <a:stretch/>
        </p:blipFill>
        <p:spPr>
          <a:xfrm>
            <a:off x="8770824" y="0"/>
            <a:ext cx="360405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344596" y="1824568"/>
            <a:ext cx="8045228" cy="4555093"/>
          </a:xfrm>
          <a:prstGeom prst="rect">
            <a:avLst/>
          </a:prstGeom>
          <a:noFill/>
        </p:spPr>
        <p:txBody>
          <a:bodyPr wrap="square" numCol="2" rtlCol="0">
            <a:spAutoFit/>
          </a:bodyPr>
          <a:lstStyle/>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Calvary, Dallas, Tex. </a:t>
            </a:r>
            <a:endParaRPr lang="en-US" sz="2000" dirty="0">
              <a:latin typeface="+mj-lt"/>
              <a:ea typeface="Calibri" panose="020F0502020204030204" pitchFamily="34" charset="0"/>
              <a:cs typeface="Times New Roman" panose="02020603050405020304" pitchFamily="18" charset="0"/>
            </a:endParaRPr>
          </a:p>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Crossroads, Chicago, Ill. (Restart)</a:t>
            </a:r>
          </a:p>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Faith, Prior Lake, Minn.</a:t>
            </a:r>
          </a:p>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Good Shepherd, Plymouth, Wis.</a:t>
            </a:r>
          </a:p>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Northdale, Tampa, Fla.</a:t>
            </a:r>
          </a:p>
          <a:p>
            <a:pPr marL="514350" indent="-514350">
              <a:spcAft>
                <a:spcPts val="600"/>
              </a:spcAft>
              <a:buFont typeface="+mj-lt"/>
              <a:buAutoNum type="arabicPeriod"/>
            </a:pPr>
            <a:r>
              <a:rPr lang="en-US" sz="2000" dirty="0">
                <a:latin typeface="+mj-lt"/>
                <a:ea typeface="Calibri" panose="020F0502020204030204" pitchFamily="34" charset="0"/>
                <a:cs typeface="Times New Roman" panose="02020603050405020304" pitchFamily="18" charset="0"/>
              </a:rPr>
              <a:t>St. Marcus, Milwaukee, Wis.</a:t>
            </a:r>
          </a:p>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St. Paul, Calgary, AB, Canada</a:t>
            </a:r>
          </a:p>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Mt. Calvary, Anderson, Calif.</a:t>
            </a:r>
          </a:p>
          <a:p>
            <a:pPr marL="514350" indent="-514350">
              <a:spcAft>
                <a:spcPts val="600"/>
              </a:spcAft>
              <a:buFont typeface="+mj-lt"/>
              <a:buAutoNum type="arabicPeriod"/>
            </a:pPr>
            <a:r>
              <a:rPr lang="en-US" sz="2000" dirty="0">
                <a:latin typeface="+mj-lt"/>
                <a:ea typeface="Calibri" panose="020F0502020204030204" pitchFamily="34" charset="0"/>
                <a:cs typeface="Times New Roman" panose="02020603050405020304" pitchFamily="18" charset="0"/>
              </a:rPr>
              <a:t>Christ the King, Palm Coast, Fla.</a:t>
            </a:r>
          </a:p>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Hope in Deerfield, W</a:t>
            </a:r>
            <a:r>
              <a:rPr lang="en-US" sz="2000" dirty="0">
                <a:latin typeface="+mj-lt"/>
                <a:ea typeface="Calibri" panose="020F0502020204030204" pitchFamily="34" charset="0"/>
                <a:cs typeface="Times New Roman" panose="02020603050405020304" pitchFamily="18" charset="0"/>
              </a:rPr>
              <a:t>is.</a:t>
            </a:r>
          </a:p>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Cross of Christ, Las Cruces, N.M.</a:t>
            </a:r>
          </a:p>
          <a:p>
            <a:pPr marL="514350" indent="-514350">
              <a:spcAft>
                <a:spcPts val="600"/>
              </a:spcAft>
              <a:buFont typeface="+mj-lt"/>
              <a:buAutoNum type="arabicPeriod"/>
            </a:pPr>
            <a:r>
              <a:rPr lang="en-US" sz="2000" dirty="0">
                <a:latin typeface="+mj-lt"/>
                <a:ea typeface="Calibri" panose="020F0502020204030204" pitchFamily="34" charset="0"/>
                <a:cs typeface="Times New Roman" panose="02020603050405020304" pitchFamily="18" charset="0"/>
              </a:rPr>
              <a:t>Beautiful Savior, Des Moines, Iowa</a:t>
            </a:r>
          </a:p>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Fairview, Milwaukee, Wis.</a:t>
            </a:r>
          </a:p>
          <a:p>
            <a:pPr marL="514350" indent="-514350">
              <a:spcAft>
                <a:spcPts val="600"/>
              </a:spcAft>
              <a:buFont typeface="+mj-lt"/>
              <a:buAutoNum type="arabicPeriod"/>
            </a:pPr>
            <a:r>
              <a:rPr lang="en-US" sz="2000" dirty="0">
                <a:latin typeface="+mj-lt"/>
                <a:ea typeface="Calibri" panose="020F0502020204030204" pitchFamily="34" charset="0"/>
                <a:cs typeface="Times New Roman" panose="02020603050405020304" pitchFamily="18" charset="0"/>
              </a:rPr>
              <a:t>Christ the King, Port Charlotte, Fla.</a:t>
            </a:r>
          </a:p>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Divine Savior, Sienna, Tex.</a:t>
            </a:r>
            <a:endParaRPr lang="en-US" sz="2000" dirty="0">
              <a:latin typeface="+mj-lt"/>
              <a:ea typeface="Calibri" panose="020F0502020204030204" pitchFamily="34" charset="0"/>
              <a:cs typeface="Times New Roman" panose="02020603050405020304" pitchFamily="18" charset="0"/>
            </a:endParaRPr>
          </a:p>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Good Shepherd</a:t>
            </a:r>
            <a:r>
              <a:rPr lang="en-US" sz="2000" dirty="0">
                <a:latin typeface="+mj-lt"/>
                <a:ea typeface="Calibri" panose="020F0502020204030204" pitchFamily="34" charset="0"/>
                <a:cs typeface="Times New Roman" panose="02020603050405020304" pitchFamily="18" charset="0"/>
              </a:rPr>
              <a:t>, Midland, Tex.</a:t>
            </a:r>
          </a:p>
          <a:p>
            <a:pPr marL="514350" indent="-514350">
              <a:spcAft>
                <a:spcPts val="600"/>
              </a:spcAft>
              <a:buFont typeface="+mj-lt"/>
              <a:buAutoNum type="arabicPeriod"/>
            </a:pPr>
            <a:r>
              <a:rPr lang="en-US" sz="2000" dirty="0">
                <a:effectLst/>
                <a:latin typeface="+mj-lt"/>
                <a:ea typeface="Calibri" panose="020F0502020204030204" pitchFamily="34" charset="0"/>
                <a:cs typeface="Times New Roman" panose="02020603050405020304" pitchFamily="18" charset="0"/>
              </a:rPr>
              <a:t>Our Redeemer, Ladysmith, Wis. </a:t>
            </a:r>
          </a:p>
        </p:txBody>
      </p:sp>
      <p:sp>
        <p:nvSpPr>
          <p:cNvPr id="8" name="TextBox 7">
            <a:extLst>
              <a:ext uri="{FF2B5EF4-FFF2-40B4-BE49-F238E27FC236}">
                <a16:creationId xmlns:a16="http://schemas.microsoft.com/office/drawing/2014/main" id="{EEFB4D62-DB09-E00A-4057-D34142956606}"/>
              </a:ext>
            </a:extLst>
          </p:cNvPr>
          <p:cNvSpPr txBox="1"/>
          <p:nvPr/>
        </p:nvSpPr>
        <p:spPr>
          <a:xfrm>
            <a:off x="344596" y="248468"/>
            <a:ext cx="7111688" cy="1138773"/>
          </a:xfrm>
          <a:prstGeom prst="rect">
            <a:avLst/>
          </a:prstGeom>
          <a:noFill/>
        </p:spPr>
        <p:txBody>
          <a:bodyPr wrap="square">
            <a:spAutoFit/>
          </a:bodyPr>
          <a:lstStyle/>
          <a:p>
            <a:r>
              <a:rPr lang="en-US" sz="4000" b="1" dirty="0">
                <a:solidFill>
                  <a:srgbClr val="B42651"/>
                </a:solidFill>
                <a:effectLst>
                  <a:outerShdw blurRad="38100" dist="38100" dir="2700000" algn="tl">
                    <a:srgbClr val="000000">
                      <a:alpha val="43137"/>
                    </a:srgbClr>
                  </a:outerShdw>
                </a:effectLst>
              </a:rPr>
              <a:t>2023/2024 Enhancements:</a:t>
            </a:r>
          </a:p>
          <a:p>
            <a:r>
              <a:rPr lang="en-US" sz="2800" dirty="0">
                <a:solidFill>
                  <a:srgbClr val="00285F"/>
                </a:solidFill>
              </a:rPr>
              <a:t>17 total</a:t>
            </a:r>
          </a:p>
        </p:txBody>
      </p:sp>
    </p:spTree>
    <p:extLst>
      <p:ext uri="{BB962C8B-B14F-4D97-AF65-F5344CB8AC3E}">
        <p14:creationId xmlns:p14="http://schemas.microsoft.com/office/powerpoint/2010/main" val="1848590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united states&#10;&#10;Description automatically generated">
            <a:extLst>
              <a:ext uri="{FF2B5EF4-FFF2-40B4-BE49-F238E27FC236}">
                <a16:creationId xmlns:a16="http://schemas.microsoft.com/office/drawing/2014/main" id="{54B0B3F6-5D9A-3B22-990F-D6B771D53D47}"/>
              </a:ext>
            </a:extLst>
          </p:cNvPr>
          <p:cNvPicPr>
            <a:picLocks noChangeAspect="1"/>
          </p:cNvPicPr>
          <p:nvPr/>
        </p:nvPicPr>
        <p:blipFill rotWithShape="1">
          <a:blip r:embed="rId3"/>
          <a:srcRect l="5989" r="8420"/>
          <a:stretch/>
        </p:blipFill>
        <p:spPr>
          <a:xfrm>
            <a:off x="4868466" y="1279358"/>
            <a:ext cx="6898969" cy="4299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4">
            <a:extLst>
              <a:ext uri="{FF2B5EF4-FFF2-40B4-BE49-F238E27FC236}">
                <a16:creationId xmlns:a16="http://schemas.microsoft.com/office/drawing/2014/main" id="{A6897CB7-338B-BACB-3829-2DCB1F318EBE}"/>
              </a:ext>
            </a:extLst>
          </p:cNvPr>
          <p:cNvSpPr txBox="1">
            <a:spLocks/>
          </p:cNvSpPr>
          <p:nvPr/>
        </p:nvSpPr>
        <p:spPr>
          <a:xfrm>
            <a:off x="0" y="2376443"/>
            <a:ext cx="4868466" cy="223298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b="1" dirty="0">
                <a:solidFill>
                  <a:schemeClr val="bg1"/>
                </a:solidFill>
                <a:latin typeface="Trebuchet MS" panose="020B0703020202090204" pitchFamily="34" charset="0"/>
                <a:cs typeface="Arial" panose="020B0604020202020204" pitchFamily="34" charset="0"/>
              </a:rPr>
              <a:t>There’s still more work to be done!</a:t>
            </a:r>
            <a:endParaRPr lang="en-US" sz="2900" b="1" i="1" dirty="0">
              <a:solidFill>
                <a:schemeClr val="bg1"/>
              </a:solidFill>
              <a:latin typeface="Trebuchet MS" panose="020B0703020202090204" pitchFamily="34" charset="0"/>
              <a:cs typeface="Arial" panose="020B0604020202020204" pitchFamily="34" charset="0"/>
            </a:endParaRPr>
          </a:p>
        </p:txBody>
      </p:sp>
      <p:pic>
        <p:nvPicPr>
          <p:cNvPr id="14" name="Picture 13" descr="Text&#10;&#10;Description automatically generated">
            <a:extLst>
              <a:ext uri="{FF2B5EF4-FFF2-40B4-BE49-F238E27FC236}">
                <a16:creationId xmlns:a16="http://schemas.microsoft.com/office/drawing/2014/main" id="{0582D5A9-2F17-3A13-40F8-161BC52DB24D}"/>
              </a:ext>
            </a:extLst>
          </p:cNvPr>
          <p:cNvPicPr>
            <a:picLocks noChangeAspect="1"/>
          </p:cNvPicPr>
          <p:nvPr/>
        </p:nvPicPr>
        <p:blipFill>
          <a:blip r:embed="rId4"/>
          <a:stretch>
            <a:fillRect/>
          </a:stretch>
        </p:blipFill>
        <p:spPr>
          <a:xfrm>
            <a:off x="0" y="-1"/>
            <a:ext cx="2985386" cy="1403131"/>
          </a:xfrm>
          <a:prstGeom prst="rect">
            <a:avLst/>
          </a:prstGeom>
        </p:spPr>
      </p:pic>
    </p:spTree>
    <p:extLst>
      <p:ext uri="{BB962C8B-B14F-4D97-AF65-F5344CB8AC3E}">
        <p14:creationId xmlns:p14="http://schemas.microsoft.com/office/powerpoint/2010/main" val="2786063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with medium confidence">
            <a:extLst>
              <a:ext uri="{FF2B5EF4-FFF2-40B4-BE49-F238E27FC236}">
                <a16:creationId xmlns:a16="http://schemas.microsoft.com/office/drawing/2014/main" id="{077F8615-E817-F163-3F72-7C6ADDF05150}"/>
              </a:ext>
            </a:extLst>
          </p:cNvPr>
          <p:cNvPicPr>
            <a:picLocks noChangeAspect="1"/>
          </p:cNvPicPr>
          <p:nvPr/>
        </p:nvPicPr>
        <p:blipFill>
          <a:blip r:embed="rId3"/>
          <a:stretch>
            <a:fillRect/>
          </a:stretch>
        </p:blipFill>
        <p:spPr>
          <a:xfrm>
            <a:off x="6112042" y="1875638"/>
            <a:ext cx="5566611" cy="3711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513345" y="101994"/>
            <a:ext cx="11540109" cy="1325563"/>
          </a:xfrm>
        </p:spPr>
        <p:txBody>
          <a:bodyPr>
            <a:normAutofit/>
          </a:bodyPr>
          <a:lstStyle/>
          <a:p>
            <a:r>
              <a:rPr lang="en-US" sz="4900" b="1" dirty="0">
                <a:latin typeface="Trebuchet MS" panose="020B0703020202090204" pitchFamily="34" charset="0"/>
                <a:cs typeface="Arial" panose="020B0604020202020204" pitchFamily="34" charset="0"/>
              </a:rPr>
              <a:t>Financial blessings for Home Missions</a:t>
            </a:r>
            <a:endParaRPr lang="en-US" sz="29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sz="half" idx="1"/>
          </p:nvPr>
        </p:nvSpPr>
        <p:spPr>
          <a:xfrm>
            <a:off x="513345" y="1427557"/>
            <a:ext cx="5325982" cy="4793787"/>
          </a:xfrm>
        </p:spPr>
        <p:txBody>
          <a:bodyPr>
            <a:noAutofit/>
          </a:bodyPr>
          <a:lstStyle/>
          <a:p>
            <a:pPr>
              <a:lnSpc>
                <a:spcPct val="100000"/>
              </a:lnSpc>
              <a:spcBef>
                <a:spcPts val="0"/>
              </a:spcBef>
              <a:spcAft>
                <a:spcPts val="1200"/>
              </a:spcAft>
            </a:pPr>
            <a:r>
              <a:rPr lang="en-US" sz="2300" b="1" dirty="0">
                <a:solidFill>
                  <a:srgbClr val="005EB8"/>
                </a:solidFill>
                <a:latin typeface="Trebuchet MS" panose="020B0703020202090204" pitchFamily="34" charset="0"/>
                <a:cs typeface="Arial" panose="020B0604020202020204" pitchFamily="34" charset="0"/>
              </a:rPr>
              <a:t>$6.3 million </a:t>
            </a:r>
            <a:r>
              <a:rPr lang="en-US" sz="2300" dirty="0">
                <a:solidFill>
                  <a:schemeClr val="tx1"/>
                </a:solidFill>
                <a:latin typeface="Trebuchet MS" panose="020B0703020202090204" pitchFamily="34" charset="0"/>
                <a:cs typeface="Arial" panose="020B0604020202020204" pitchFamily="34" charset="0"/>
              </a:rPr>
              <a:t>from Congregational Mission Offerings</a:t>
            </a:r>
          </a:p>
          <a:p>
            <a:pPr>
              <a:lnSpc>
                <a:spcPct val="100000"/>
              </a:lnSpc>
              <a:spcBef>
                <a:spcPts val="0"/>
              </a:spcBef>
              <a:spcAft>
                <a:spcPts val="1200"/>
              </a:spcAft>
            </a:pPr>
            <a:r>
              <a:rPr lang="en-US" sz="2300" b="1" dirty="0">
                <a:solidFill>
                  <a:srgbClr val="005EB8"/>
                </a:solidFill>
                <a:latin typeface="Trebuchet MS" panose="020B0703020202090204" pitchFamily="34" charset="0"/>
                <a:cs typeface="Arial" panose="020B0604020202020204" pitchFamily="34" charset="0"/>
              </a:rPr>
              <a:t>$7 million+ in special gifts </a:t>
            </a:r>
            <a:r>
              <a:rPr lang="en-US" sz="2300" dirty="0">
                <a:solidFill>
                  <a:schemeClr val="tx1"/>
                </a:solidFill>
                <a:latin typeface="Trebuchet MS" panose="020B0703020202090204" pitchFamily="34" charset="0"/>
                <a:cs typeface="Arial" panose="020B0604020202020204" pitchFamily="34" charset="0"/>
              </a:rPr>
              <a:t>from individuals, organizations, and estates</a:t>
            </a:r>
          </a:p>
          <a:p>
            <a:pPr>
              <a:lnSpc>
                <a:spcPct val="100000"/>
              </a:lnSpc>
              <a:spcBef>
                <a:spcPts val="0"/>
              </a:spcBef>
              <a:spcAft>
                <a:spcPts val="1200"/>
              </a:spcAft>
            </a:pPr>
            <a:r>
              <a:rPr lang="en-US" sz="2300" b="1" dirty="0">
                <a:solidFill>
                  <a:srgbClr val="005EB8"/>
                </a:solidFill>
                <a:latin typeface="Trebuchet MS" panose="020B0703020202090204" pitchFamily="34" charset="0"/>
                <a:cs typeface="Arial" panose="020B0604020202020204" pitchFamily="34" charset="0"/>
              </a:rPr>
              <a:t>$2 million </a:t>
            </a:r>
            <a:r>
              <a:rPr lang="en-US" sz="2300" dirty="0">
                <a:solidFill>
                  <a:schemeClr val="tx1"/>
                </a:solidFill>
                <a:latin typeface="Trebuchet MS" panose="020B0703020202090204" pitchFamily="34" charset="0"/>
                <a:cs typeface="Arial" panose="020B0604020202020204" pitchFamily="34" charset="0"/>
              </a:rPr>
              <a:t>in gifts from assets from closed churches </a:t>
            </a:r>
          </a:p>
          <a:p>
            <a:pPr>
              <a:lnSpc>
                <a:spcPct val="100000"/>
              </a:lnSpc>
              <a:spcBef>
                <a:spcPts val="0"/>
              </a:spcBef>
              <a:spcAft>
                <a:spcPts val="1200"/>
              </a:spcAft>
            </a:pPr>
            <a:r>
              <a:rPr lang="en-US" sz="2300" b="1" dirty="0">
                <a:solidFill>
                  <a:srgbClr val="005EB8"/>
                </a:solidFill>
                <a:latin typeface="Trebuchet MS" panose="020B0703020202090204" pitchFamily="34" charset="0"/>
                <a:cs typeface="Arial" panose="020B0604020202020204" pitchFamily="34" charset="0"/>
              </a:rPr>
              <a:t>$6 million </a:t>
            </a:r>
            <a:r>
              <a:rPr lang="en-US" sz="2300" dirty="0">
                <a:solidFill>
                  <a:schemeClr val="tx1"/>
                </a:solidFill>
                <a:latin typeface="Trebuchet MS" panose="020B0703020202090204" pitchFamily="34" charset="0"/>
                <a:cs typeface="Arial" panose="020B0604020202020204" pitchFamily="34" charset="0"/>
              </a:rPr>
              <a:t>in Church Extension Fund (CEF) grants from 2022-24 directly to WELS Home Missions and individual mission churches through land and building grants</a:t>
            </a:r>
          </a:p>
        </p:txBody>
      </p:sp>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35825" y="4952079"/>
            <a:ext cx="1848538" cy="1269265"/>
          </a:xfrm>
          <a:prstGeom prst="rect">
            <a:avLst/>
          </a:prstGeom>
        </p:spPr>
      </p:pic>
    </p:spTree>
    <p:extLst>
      <p:ext uri="{BB962C8B-B14F-4D97-AF65-F5344CB8AC3E}">
        <p14:creationId xmlns:p14="http://schemas.microsoft.com/office/powerpoint/2010/main" val="3497168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03937884-F1BB-6D7C-36E0-C14AD494A0E1}"/>
              </a:ext>
            </a:extLst>
          </p:cNvPr>
          <p:cNvPicPr>
            <a:picLocks noChangeAspect="1"/>
          </p:cNvPicPr>
          <p:nvPr/>
        </p:nvPicPr>
        <p:blipFill rotWithShape="1">
          <a:blip r:embed="rId3"/>
          <a:srcRect l="1329" r="16008"/>
          <a:stretch/>
        </p:blipFill>
        <p:spPr>
          <a:xfrm>
            <a:off x="0" y="0"/>
            <a:ext cx="12192000" cy="6858000"/>
          </a:xfrm>
          <a:prstGeom prst="rect">
            <a:avLst/>
          </a:prstGeom>
        </p:spPr>
      </p:pic>
      <p:sp>
        <p:nvSpPr>
          <p:cNvPr id="4" name="Title 4">
            <a:extLst>
              <a:ext uri="{FF2B5EF4-FFF2-40B4-BE49-F238E27FC236}">
                <a16:creationId xmlns:a16="http://schemas.microsoft.com/office/drawing/2014/main" id="{CA6BB4E1-6C3C-CC22-FD46-B2AD4DCA1D16}"/>
              </a:ext>
            </a:extLst>
          </p:cNvPr>
          <p:cNvSpPr txBox="1">
            <a:spLocks/>
          </p:cNvSpPr>
          <p:nvPr/>
        </p:nvSpPr>
        <p:spPr>
          <a:xfrm rot="20965507">
            <a:off x="445907" y="961344"/>
            <a:ext cx="4042326" cy="590593"/>
          </a:xfrm>
          <a:prstGeom prst="rect">
            <a:avLst/>
          </a:prstGeom>
          <a:ln>
            <a:solidFill>
              <a:schemeClr val="accent1"/>
            </a:solidFill>
          </a:ln>
        </p:spPr>
        <p:txBody>
          <a:bodyPr>
            <a:normAutofit/>
          </a:bodyPr>
          <a:lst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a:lstStyle>
          <a:p>
            <a:pPr algn="ctr"/>
            <a:r>
              <a:rPr lang="en-US" sz="3600" b="1" dirty="0">
                <a:solidFill>
                  <a:srgbClr val="B42651"/>
                </a:solidFill>
                <a:latin typeface="Trebuchet MS" panose="020B0703020202090204" pitchFamily="34" charset="0"/>
                <a:cs typeface="Arial" panose="020B0604020202020204" pitchFamily="34" charset="0"/>
              </a:rPr>
              <a:t>wels100in10.net</a:t>
            </a:r>
            <a:endParaRPr lang="en-US" sz="1800" b="1" i="1" dirty="0">
              <a:solidFill>
                <a:srgbClr val="B4265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660938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774F5CB-69E7-171E-77DC-9FFB037DD9D9}"/>
              </a:ext>
            </a:extLst>
          </p:cNvPr>
          <p:cNvGrpSpPr/>
          <p:nvPr/>
        </p:nvGrpSpPr>
        <p:grpSpPr>
          <a:xfrm>
            <a:off x="2232349" y="205260"/>
            <a:ext cx="7727302" cy="1292662"/>
            <a:chOff x="2232349" y="325284"/>
            <a:chExt cx="7727302" cy="1292662"/>
          </a:xfrm>
        </p:grpSpPr>
        <p:grpSp>
          <p:nvGrpSpPr>
            <p:cNvPr id="7" name="Group 6">
              <a:extLst>
                <a:ext uri="{FF2B5EF4-FFF2-40B4-BE49-F238E27FC236}">
                  <a16:creationId xmlns:a16="http://schemas.microsoft.com/office/drawing/2014/main" id="{AF8330D9-7713-B188-0D99-D701B5A8FA4F}"/>
                </a:ext>
              </a:extLst>
            </p:cNvPr>
            <p:cNvGrpSpPr/>
            <p:nvPr/>
          </p:nvGrpSpPr>
          <p:grpSpPr>
            <a:xfrm>
              <a:off x="2232349" y="445308"/>
              <a:ext cx="7727302" cy="1052614"/>
              <a:chOff x="-1" y="248340"/>
              <a:chExt cx="12191999" cy="1052614"/>
            </a:xfrm>
          </p:grpSpPr>
          <p:sp>
            <p:nvSpPr>
              <p:cNvPr id="5" name="Arrow: Pentagon 4">
                <a:extLst>
                  <a:ext uri="{FF2B5EF4-FFF2-40B4-BE49-F238E27FC236}">
                    <a16:creationId xmlns:a16="http://schemas.microsoft.com/office/drawing/2014/main" id="{71FD96F2-EB22-9798-6C85-4C998E66F01D}"/>
                  </a:ext>
                </a:extLst>
              </p:cNvPr>
              <p:cNvSpPr/>
              <p:nvPr/>
            </p:nvSpPr>
            <p:spPr>
              <a:xfrm>
                <a:off x="1564103" y="248340"/>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Arrow: Pentagon 5">
                <a:extLst>
                  <a:ext uri="{FF2B5EF4-FFF2-40B4-BE49-F238E27FC236}">
                    <a16:creationId xmlns:a16="http://schemas.microsoft.com/office/drawing/2014/main" id="{2D744502-9A11-CBF7-F6BF-EAF67366DE0B}"/>
                  </a:ext>
                </a:extLst>
              </p:cNvPr>
              <p:cNvSpPr/>
              <p:nvPr/>
            </p:nvSpPr>
            <p:spPr>
              <a:xfrm rot="10800000">
                <a:off x="-1" y="248340"/>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A9E206C1-99D0-2E7D-9D5A-1BCEB435B241}"/>
                </a:ext>
              </a:extLst>
            </p:cNvPr>
            <p:cNvSpPr txBox="1"/>
            <p:nvPr/>
          </p:nvSpPr>
          <p:spPr>
            <a:xfrm>
              <a:off x="2736109" y="325284"/>
              <a:ext cx="6735971" cy="1292662"/>
            </a:xfrm>
            <a:prstGeom prst="rect">
              <a:avLst/>
            </a:prstGeom>
            <a:noFill/>
          </p:spPr>
          <p:txBody>
            <a:bodyPr wrap="square" rtlCol="0">
              <a:spAutoFit/>
            </a:bodyPr>
            <a:lstStyle/>
            <a:p>
              <a:pPr algn="ctr"/>
              <a:r>
                <a:rPr lang="en-US" sz="7800" b="1" dirty="0">
                  <a:solidFill>
                    <a:srgbClr val="FFBE48"/>
                  </a:solidFill>
                  <a:latin typeface="Arial" panose="020B0604020202020204" pitchFamily="34" charset="0"/>
                  <a:cs typeface="Arial" panose="020B0604020202020204" pitchFamily="34" charset="0"/>
                </a:rPr>
                <a:t>PRAY!</a:t>
              </a:r>
            </a:p>
          </p:txBody>
        </p:sp>
      </p:grpSp>
      <p:pic>
        <p:nvPicPr>
          <p:cNvPr id="9" name="Picture 8" descr="A collage of images of people and a group of people&#10;&#10;Description automatically generated">
            <a:extLst>
              <a:ext uri="{FF2B5EF4-FFF2-40B4-BE49-F238E27FC236}">
                <a16:creationId xmlns:a16="http://schemas.microsoft.com/office/drawing/2014/main" id="{BFAA4314-6E29-BBC0-93A0-E80C693631DE}"/>
              </a:ext>
            </a:extLst>
          </p:cNvPr>
          <p:cNvPicPr>
            <a:picLocks noChangeAspect="1"/>
          </p:cNvPicPr>
          <p:nvPr/>
        </p:nvPicPr>
        <p:blipFill rotWithShape="1">
          <a:blip r:embed="rId3"/>
          <a:srcRect l="15710" t="6259" r="49419" b="4612"/>
          <a:stretch/>
        </p:blipFill>
        <p:spPr>
          <a:xfrm rot="21251453">
            <a:off x="2010599" y="1899605"/>
            <a:ext cx="3536509" cy="4585936"/>
          </a:xfrm>
          <a:prstGeom prst="rect">
            <a:avLst/>
          </a:prstGeom>
          <a:solidFill>
            <a:srgbClr val="000000">
              <a:shade val="95000"/>
            </a:srgbClr>
          </a:solidFill>
          <a:ln w="76200" cap="sq">
            <a:solidFill>
              <a:srgbClr val="FFBE48"/>
            </a:solidFill>
            <a:miter lim="800000"/>
          </a:ln>
          <a:effectLst>
            <a:outerShdw blurRad="254000" dist="190500" dir="2700000" sy="90000" algn="bl" rotWithShape="0">
              <a:srgbClr val="000000">
                <a:alpha val="40000"/>
              </a:srgbClr>
            </a:outerShdw>
          </a:effectLst>
        </p:spPr>
      </p:pic>
      <p:pic>
        <p:nvPicPr>
          <p:cNvPr id="12" name="Picture 11" descr="A text on a white background&#10;&#10;Description automatically generated">
            <a:extLst>
              <a:ext uri="{FF2B5EF4-FFF2-40B4-BE49-F238E27FC236}">
                <a16:creationId xmlns:a16="http://schemas.microsoft.com/office/drawing/2014/main" id="{0ECCACF2-C1A0-6704-5805-04B6777A62BA}"/>
              </a:ext>
            </a:extLst>
          </p:cNvPr>
          <p:cNvPicPr>
            <a:picLocks noChangeAspect="1"/>
          </p:cNvPicPr>
          <p:nvPr/>
        </p:nvPicPr>
        <p:blipFill>
          <a:blip r:embed="rId4"/>
          <a:stretch>
            <a:fillRect/>
          </a:stretch>
        </p:blipFill>
        <p:spPr>
          <a:xfrm rot="408672">
            <a:off x="5728980" y="2512822"/>
            <a:ext cx="5743312" cy="3163688"/>
          </a:xfrm>
          <a:prstGeom prst="rect">
            <a:avLst/>
          </a:prstGeom>
          <a:solidFill>
            <a:srgbClr val="000000">
              <a:shade val="95000"/>
            </a:srgbClr>
          </a:solidFill>
          <a:ln w="76200" cap="sq">
            <a:solidFill>
              <a:srgbClr val="FFBE48"/>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29385729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6d450e6af8594b6a6aa1b85dfa6d66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5fcec68ebb794bb6eb1c8d0c575f375b"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541725-F0CE-4DA9-B6B6-3CF00EA74A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C0EE5A-525E-434D-9B4D-2CCCD9FF0D14}">
  <ds:schemaRefs>
    <ds:schemaRef ds:uri="http://schemas.microsoft.com/office/infopath/2007/PartnerControls"/>
    <ds:schemaRef ds:uri="5cd1452d-5967-4622-9749-a306807ee3c9"/>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31891c9-c40f-43c8-94b9-d64b4055cbfa"/>
    <ds:schemaRef ds:uri="http://purl.org/dc/dcmitype/"/>
    <ds:schemaRef ds:uri="http://purl.org/dc/terms/"/>
    <ds:schemaRef ds:uri="9d1aa794-ada9-4a3e-9c2a-189f245fcbb8"/>
    <ds:schemaRef ds:uri="b08356ad-c91c-4af8-a10f-e9f9e2b64d37"/>
  </ds:schemaRefs>
</ds:datastoreItem>
</file>

<file path=customXml/itemProps3.xml><?xml version="1.0" encoding="utf-8"?>
<ds:datastoreItem xmlns:ds="http://schemas.openxmlformats.org/officeDocument/2006/customXml" ds:itemID="{0299D642-F337-4E9D-808D-3B7EB6B436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4046</TotalTime>
  <Words>1850</Words>
  <Application>Microsoft Office PowerPoint</Application>
  <PresentationFormat>Widescreen</PresentationFormat>
  <Paragraphs>116</Paragraphs>
  <Slides>14</Slides>
  <Notes>14</Notes>
  <HiddenSlides>0</HiddenSlides>
  <MMClips>1</MMClips>
  <ScaleCrop>false</ScaleCrop>
  <HeadingPairs>
    <vt:vector size="6" baseType="variant">
      <vt:variant>
        <vt:lpstr>Fonts Used</vt:lpstr>
      </vt:variant>
      <vt:variant>
        <vt:i4>3</vt:i4>
      </vt:variant>
      <vt:variant>
        <vt:lpstr>Theme</vt:lpstr>
      </vt:variant>
      <vt:variant>
        <vt:i4>16</vt:i4>
      </vt:variant>
      <vt:variant>
        <vt:lpstr>Slide Titles</vt:lpstr>
      </vt:variant>
      <vt:variant>
        <vt:i4>14</vt:i4>
      </vt:variant>
    </vt:vector>
  </HeadingPairs>
  <TitlesOfParts>
    <vt:vector size="33" baseType="lpstr">
      <vt:lpstr>Arial</vt:lpstr>
      <vt:lpstr>Calibri</vt:lpstr>
      <vt:lpstr>Trebuchet MS</vt:lpstr>
      <vt:lpstr>2_Office Theme</vt:lpstr>
      <vt:lpstr>4_Office Theme</vt:lpstr>
      <vt:lpstr>5_Office Theme</vt:lpstr>
      <vt:lpstr>6_Office Theme</vt:lpstr>
      <vt:lpstr>7_Office Theme</vt:lpstr>
      <vt:lpstr>8_Office Theme</vt:lpstr>
      <vt:lpstr>1_Custom Design</vt:lpstr>
      <vt:lpstr>3_Custom Design</vt:lpstr>
      <vt:lpstr>4_Custom Design</vt:lpstr>
      <vt:lpstr>5_Custom Design</vt:lpstr>
      <vt:lpstr>9_Office Theme</vt:lpstr>
      <vt:lpstr>10_Office Theme</vt:lpstr>
      <vt:lpstr>Office Theme</vt:lpstr>
      <vt:lpstr>1_Office Theme</vt:lpstr>
      <vt:lpstr>3_Office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Financial blessings for Home Missions</vt:lpstr>
      <vt:lpstr>PowerPoint Presentation</vt:lpstr>
      <vt:lpstr>PowerPoint Presentation</vt:lpstr>
      <vt:lpstr>PowerPoint Presentation</vt:lpstr>
      <vt:lpstr>PowerPoint Presentation</vt:lpstr>
      <vt:lpstr>PowerPoint Presentation</vt:lpstr>
      <vt:lpstr>The “Why?”  Jesus said: “All authority in heaven and on earth has been given to me. Therefore go and make disciples of all nations, baptizing them in the name of the Father and of the Son and of the Holy Spirit, and teaching them to obey everything I have commanded you. And surely I am with you always, to the very end of the age.” (Mt 28:18-20).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Marissa Krogmann</cp:lastModifiedBy>
  <cp:revision>85</cp:revision>
  <dcterms:created xsi:type="dcterms:W3CDTF">2018-10-17T20:27:17Z</dcterms:created>
  <dcterms:modified xsi:type="dcterms:W3CDTF">2024-05-30T18:29:15Z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